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7" r:id="rId10"/>
  </p:sldIdLst>
  <p:sldSz cx="12192000" cy="6858000"/>
  <p:notesSz cx="6858000" cy="9144000"/>
  <p:custDataLst>
    <p:tags r:id="rId12"/>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6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39" name="Shape 3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a:defRPr sz="2000"/>
            </a:pPr>
            <a:r>
              <a:t>Oulu is a forerunner in digital health. We are known as a technology city and over the last years we have been able to build one of the leadeing health technology hubs here. In Oulu we have unique knowhow in printed intelligence, medical imaging, AI.</a:t>
            </a:r>
          </a:p>
          <a:p>
            <a:pPr>
              <a:defRPr sz="2000"/>
            </a:pPr>
            <a:endParaRPr/>
          </a:p>
          <a:p>
            <a:pPr>
              <a:defRPr sz="2000"/>
            </a:pPr>
            <a:r>
              <a:t>We are also very much a R&amp;D city, investing most per capita in Finland and being among the top ones in EU area. We are also building a future hospital, worlds first 5G hospital that I will tell you a bit more later 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indent="139700">
              <a:defRPr sz="1300" b="1"/>
            </a:pPr>
            <a:r>
              <a:t>The Health and Life Science sector in Oulu, FINLAND </a:t>
            </a:r>
          </a:p>
          <a:p>
            <a:pPr indent="139700">
              <a:defRPr sz="1300"/>
            </a:pPr>
            <a:endParaRPr/>
          </a:p>
          <a:p>
            <a:pPr indent="139700">
              <a:defRPr sz="1300"/>
            </a:pPr>
            <a:r>
              <a:t>Forerunner in global DIGITAL HEALTH BUSINESS delivering cutting-edge INNOVATIONS</a:t>
            </a:r>
          </a:p>
          <a:p>
            <a:pPr indent="139700">
              <a:defRPr sz="1300"/>
            </a:pPr>
            <a:r>
              <a:t>More than 530 Health &amp; Life Science companies</a:t>
            </a:r>
          </a:p>
          <a:p>
            <a:pPr indent="139700">
              <a:defRPr sz="1300"/>
            </a:pPr>
            <a:r>
              <a:t>Among the TOP CITIES in the world for healthtech </a:t>
            </a:r>
          </a:p>
          <a:p>
            <a:pPr indent="139700">
              <a:defRPr sz="1300"/>
            </a:pPr>
            <a:r>
              <a:t>World-class Combination of ICT &amp; HEALTH EXPERTISE</a:t>
            </a:r>
          </a:p>
          <a:p>
            <a:pPr indent="139700">
              <a:defRPr sz="1300"/>
            </a:pPr>
            <a:r>
              <a:t>Core competencies in e.g. wireless technologies (5G, 6G, IOT), printed intelligence and medical imaging</a:t>
            </a:r>
          </a:p>
          <a:p>
            <a:pPr indent="139700">
              <a:defRPr sz="1300"/>
            </a:pPr>
            <a:r>
              <a:t>Strong BUSINESS DEVELOPMENT support for companies</a:t>
            </a:r>
          </a:p>
          <a:p>
            <a:pPr indent="139700">
              <a:defRPr sz="1300"/>
            </a:pPr>
            <a:r>
              <a:t>INTERNATIONAL NETWORK of contacts</a:t>
            </a:r>
          </a:p>
          <a:p>
            <a:pPr indent="139700">
              <a:defRPr sz="1300"/>
            </a:pPr>
            <a:r>
              <a:t>Home to the OULUHEALTH ecosystem</a:t>
            </a:r>
          </a:p>
          <a:p>
            <a:pPr indent="139700">
              <a:defRPr sz="1300"/>
            </a:pPr>
            <a:endParaRPr/>
          </a:p>
          <a:p>
            <a:pPr indent="139700">
              <a:defRPr sz="1300"/>
            </a:pPr>
            <a:endParaRPr/>
          </a:p>
          <a:p>
            <a:pPr indent="139700">
              <a:defRPr sz="1300" b="1"/>
            </a:pPr>
            <a:r>
              <a:t>The OuluHealth ecosystem</a:t>
            </a:r>
          </a:p>
          <a:p>
            <a:pPr indent="139700">
              <a:defRPr sz="1300" b="1"/>
            </a:pPr>
            <a:endParaRPr/>
          </a:p>
          <a:p>
            <a:pPr indent="139700">
              <a:defRPr sz="1300"/>
            </a:pPr>
            <a:r>
              <a:t>A unique ECOSYSTEM MODEL that boosts innovation</a:t>
            </a:r>
          </a:p>
          <a:p>
            <a:pPr indent="139700">
              <a:defRPr sz="1300"/>
            </a:pPr>
            <a:r>
              <a:t>Innovative testing and development  environments – OULUHEALTH LABS</a:t>
            </a:r>
          </a:p>
          <a:p>
            <a:pPr indent="139700">
              <a:defRPr sz="1300"/>
            </a:pPr>
            <a:r>
              <a:t>Dedication to MULTIDISCIPLINARY RESEARCH (universities)</a:t>
            </a:r>
          </a:p>
          <a:p>
            <a:pPr indent="139700">
              <a:defRPr sz="1300"/>
            </a:pPr>
            <a:r>
              <a:t>Cross country COLLABORATION</a:t>
            </a:r>
          </a:p>
          <a:p>
            <a:pPr indent="139700">
              <a:defRPr sz="1300"/>
            </a:pPr>
            <a:r>
              <a:t>Participation in project consortia in Finland and beyond</a:t>
            </a:r>
          </a:p>
          <a:p>
            <a:pPr indent="139700">
              <a:defRPr sz="1300"/>
            </a:pPr>
            <a:r>
              <a:t>Involvement in national and international initiatives</a:t>
            </a:r>
          </a:p>
          <a:p>
            <a:pPr indent="139700">
              <a:defRPr sz="1300"/>
            </a:pPr>
            <a:r>
              <a:t>The SMARTEST HOSPITAL – OYS 2030</a:t>
            </a:r>
          </a:p>
          <a:p>
            <a:pPr indent="139700">
              <a:defRPr sz="1300"/>
            </a:pPr>
            <a:r>
              <a:t>OYSTER RDI center of the future</a:t>
            </a:r>
          </a:p>
          <a:p>
            <a:pPr indent="139700">
              <a:defRPr sz="1300"/>
            </a:pPr>
            <a:endParaRPr/>
          </a:p>
          <a:p>
            <a:pPr indent="139700">
              <a:defRPr sz="1300"/>
            </a:pPr>
            <a:endParaRPr/>
          </a:p>
          <a:p>
            <a:pPr indent="139700">
              <a:defRPr sz="1300"/>
            </a:pPr>
            <a:endParaRPr/>
          </a:p>
          <a:p>
            <a:pPr indent="139700">
              <a:defRPr sz="1300"/>
            </a:pPr>
            <a:endParaRPr/>
          </a:p>
          <a:p>
            <a:pPr indent="139700">
              <a:defRPr sz="1300"/>
            </a:pPr>
            <a:r>
              <a:t>—-</a:t>
            </a:r>
          </a:p>
          <a:p>
            <a:pPr indent="139700">
              <a:defRPr sz="1300"/>
            </a:pPr>
            <a:r>
              <a:t>Here are a few examples of great solutions developed in Oulu: </a:t>
            </a:r>
          </a:p>
          <a:p>
            <a:pPr marL="482600" indent="-342900">
              <a:buClr>
                <a:srgbClr val="000000"/>
              </a:buClr>
              <a:buSzPct val="25000"/>
              <a:buAutoNum type="arabicParenR"/>
              <a:defRPr sz="1300"/>
            </a:pPr>
            <a:r>
              <a:t>Cerenion: kehittää teknologiaa aivotoiminnan mittaamiseen diagnostista ja terapeuttista käyttöä varten. Sensorit on kehittänyt oululainen Bittium. </a:t>
            </a:r>
          </a:p>
          <a:p>
            <a:pPr marL="482600" indent="-342900">
              <a:buClr>
                <a:srgbClr val="000000"/>
              </a:buClr>
              <a:buSzPct val="25000"/>
              <a:buAutoNum type="arabicParenR"/>
              <a:defRPr sz="1300"/>
            </a:pPr>
            <a:r>
              <a:t>Nukute: on kehittänyt kaulapannan, jonka avulla uniapneaa voidaan diagnosoida kotioloissa.</a:t>
            </a:r>
          </a:p>
          <a:p>
            <a:pPr marL="482600" indent="-342900">
              <a:buClr>
                <a:srgbClr val="000000"/>
              </a:buClr>
              <a:buSzPct val="25000"/>
              <a:buAutoNum type="arabicParenR"/>
              <a:defRPr sz="1300"/>
            </a:pPr>
            <a:r>
              <a:t>Monidor: pienlaite suonensisäisen nestehoidon  virtausnopeuden säätämiseen. Laitteessa myös etämonitorointiominaisuus, eli hoitajat saavat hälytyksen, mikäli jossain potilashuoneessa pussi menee tyhjäksi tai tulee jotain ongelmia. Äärimmäinen hyöty esim COVID-19 potilaiden hoidossa, koska hoitajien ei ole pakko mennä huoneeseen sisälle ja pukea suojavarusteita (tai yöllä häiritä potilasta) vain tarkastaakseen tilanteen.</a:t>
            </a:r>
          </a:p>
          <a:p>
            <a:pPr marL="482600" indent="-342900">
              <a:buClr>
                <a:srgbClr val="000000"/>
              </a:buClr>
              <a:buSzPct val="25000"/>
              <a:buAutoNum type="arabicParenR"/>
              <a:defRPr sz="1300"/>
            </a:pPr>
            <a:r>
              <a:t>Medanets: on kehittänyt sovelluksen, joka mahdollistaa havaintoarvojen kirjaamisen potilaan vierellä niin, että tiedot kirjautuvat suoraan  potilastietojärjestelmään. Sovellus poistaa kaksoiskirjaamisen tarpeen (kyna+paperi, kansliassa tietokoneelle) ja vähentää inhimillisiä virheitä.</a:t>
            </a:r>
          </a:p>
          <a:p>
            <a:pPr marL="482600" indent="-342900">
              <a:buClr>
                <a:srgbClr val="000000"/>
              </a:buClr>
              <a:buSzPct val="25000"/>
              <a:buAutoNum type="arabicParenR"/>
              <a:defRPr sz="1300"/>
            </a:pPr>
            <a:r>
              <a:t>Peili Vision: hyödyntää pelillisyyttä neurologisessa kuntoutuksessa. Peili Visionilla on </a:t>
            </a:r>
            <a:r>
              <a:rPr sz="1200"/>
              <a:t>virtuaalitodellisuutta (VR) hyödyntävä palvelu, joka kehittää kuntoutuksen ammattilaisten työskentelyä ja tarjoaa ratkaisuja alan resurssipulaan. Virtuaalitodellisuutta hyödyntävät lasit tarjoavat motivoivia, yksilöllisiä ja helppokäyttöisiä harjoituksia, joita kuntoutuja voi suorittaa omassa kodissaan.</a:t>
            </a:r>
          </a:p>
          <a:p>
            <a:pPr marL="482600" indent="-342900">
              <a:buClr>
                <a:srgbClr val="000000"/>
              </a:buClr>
              <a:buSzPct val="25000"/>
              <a:buAutoNum type="arabicParenR"/>
              <a:defRPr sz="1300"/>
            </a:pPr>
            <a:r>
              <a:t>Topcon: on yksi oululaisista kuvantamisen alan yrityksistä. Lääketieteellinen kuvantaminen on yksi Oulun vahvuuksista.</a:t>
            </a:r>
          </a:p>
          <a:p>
            <a:pPr marL="482600" indent="-342900">
              <a:buClr>
                <a:srgbClr val="000000"/>
              </a:buClr>
              <a:buSzPct val="25000"/>
              <a:buAutoNum type="arabicParenR"/>
              <a:defRPr sz="1300"/>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914400" y="2131497"/>
            <a:ext cx="10363200" cy="1468968"/>
          </a:xfrm>
          <a:prstGeom prst="rect">
            <a:avLst/>
          </a:prstGeom>
        </p:spPr>
        <p:txBody>
          <a:bodyPr/>
          <a:lstStyle/>
          <a:p>
            <a:r>
              <a:t>标题文本</a:t>
            </a:r>
          </a:p>
        </p:txBody>
      </p:sp>
      <p:sp>
        <p:nvSpPr>
          <p:cNvPr id="12" name="正文级别 1…"/>
          <p:cNvSpPr txBox="1">
            <a:spLocks noGrp="1"/>
          </p:cNvSpPr>
          <p:nvPr>
            <p:ph type="body" sz="quarter" idx="1" hasCustomPrompt="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600" algn="ctr">
              <a:buSzTx/>
              <a:buFontTx/>
              <a:buNone/>
              <a:defRPr>
                <a:solidFill>
                  <a:srgbClr val="888888"/>
                </a:solidFill>
              </a:defRPr>
            </a:lvl2pPr>
            <a:lvl3pPr marL="0" indent="1219200" algn="ctr">
              <a:buSzTx/>
              <a:buFontTx/>
              <a:buNone/>
              <a:defRPr>
                <a:solidFill>
                  <a:srgbClr val="888888"/>
                </a:solidFill>
              </a:defRPr>
            </a:lvl3pPr>
            <a:lvl4pPr marL="0" indent="1828800" algn="ctr">
              <a:buSzTx/>
              <a:buFontTx/>
              <a:buNone/>
              <a:defRPr>
                <a:solidFill>
                  <a:srgbClr val="888888"/>
                </a:solidFill>
              </a:defRPr>
            </a:lvl4pPr>
            <a:lvl5pPr marL="0" indent="2438400" algn="ctr">
              <a:buSzTx/>
              <a:buFontTx/>
              <a:buNone/>
              <a:defRPr>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Otsikkodia">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 name="Kuva 6" descr="Kuva 6"/>
          <p:cNvPicPr>
            <a:picLocks noChangeAspect="1"/>
          </p:cNvPicPr>
          <p:nvPr/>
        </p:nvPicPr>
        <p:blipFill>
          <a:blip r:embed="rId3"/>
          <a:stretch>
            <a:fillRect/>
          </a:stretch>
        </p:blipFill>
        <p:spPr>
          <a:xfrm>
            <a:off x="2724151" y="450851"/>
            <a:ext cx="3357035" cy="1517651"/>
          </a:xfrm>
          <a:prstGeom prst="rect">
            <a:avLst/>
          </a:prstGeom>
          <a:ln w="12700">
            <a:miter lim="400000"/>
            <a:headEnd/>
            <a:tailEnd/>
          </a:ln>
        </p:spPr>
      </p:pic>
      <p:pic>
        <p:nvPicPr>
          <p:cNvPr id="101" name="Kuva 7" descr="Kuva 7"/>
          <p:cNvPicPr>
            <a:picLocks noChangeAspect="1"/>
          </p:cNvPicPr>
          <p:nvPr/>
        </p:nvPicPr>
        <p:blipFill>
          <a:blip r:embed="rId4"/>
          <a:stretch>
            <a:fillRect/>
          </a:stretch>
        </p:blipFill>
        <p:spPr>
          <a:xfrm>
            <a:off x="7310966" y="952500"/>
            <a:ext cx="1839385" cy="833968"/>
          </a:xfrm>
          <a:prstGeom prst="rect">
            <a:avLst/>
          </a:prstGeom>
          <a:ln w="12700">
            <a:miter lim="400000"/>
            <a:headEnd/>
            <a:tailEnd/>
          </a:ln>
        </p:spPr>
      </p:pic>
      <p:pic>
        <p:nvPicPr>
          <p:cNvPr id="102" name="Kuva 8" descr="Kuva 8"/>
          <p:cNvPicPr>
            <a:picLocks noChangeAspect="1"/>
          </p:cNvPicPr>
          <p:nvPr/>
        </p:nvPicPr>
        <p:blipFill>
          <a:blip r:embed="rId5"/>
          <a:stretch>
            <a:fillRect/>
          </a:stretch>
        </p:blipFill>
        <p:spPr>
          <a:xfrm>
            <a:off x="0" y="6244166"/>
            <a:ext cx="1092200" cy="493185"/>
          </a:xfrm>
          <a:prstGeom prst="rect">
            <a:avLst/>
          </a:prstGeom>
          <a:ln w="12700">
            <a:miter lim="400000"/>
            <a:headEnd/>
            <a:tailEnd/>
          </a:ln>
        </p:spPr>
      </p:pic>
      <p:pic>
        <p:nvPicPr>
          <p:cNvPr id="103" name="Kuva 9" descr="Kuva 9"/>
          <p:cNvPicPr>
            <a:picLocks noChangeAspect="1"/>
          </p:cNvPicPr>
          <p:nvPr/>
        </p:nvPicPr>
        <p:blipFill>
          <a:blip r:embed="rId6"/>
          <a:stretch>
            <a:fillRect/>
          </a:stretch>
        </p:blipFill>
        <p:spPr>
          <a:xfrm>
            <a:off x="1100667" y="6392333"/>
            <a:ext cx="893233" cy="404285"/>
          </a:xfrm>
          <a:prstGeom prst="rect">
            <a:avLst/>
          </a:prstGeom>
          <a:ln w="12700">
            <a:miter lim="400000"/>
            <a:headEnd/>
            <a:tailEnd/>
          </a:ln>
        </p:spPr>
      </p:pic>
      <p:sp>
        <p:nvSpPr>
          <p:cNvPr id="104" name="标题文本"/>
          <p:cNvSpPr txBox="1">
            <a:spLocks noGrp="1"/>
          </p:cNvSpPr>
          <p:nvPr>
            <p:ph type="title" hasCustomPrompt="1"/>
          </p:nvPr>
        </p:nvSpPr>
        <p:spPr>
          <a:xfrm>
            <a:off x="914400" y="2130425"/>
            <a:ext cx="10363200" cy="3382680"/>
          </a:xfrm>
          <a:prstGeom prst="rect">
            <a:avLst/>
          </a:prstGeom>
        </p:spPr>
        <p:txBody>
          <a:bodyPr lIns="0" tIns="0" rIns="0" bIns="0"/>
          <a:lstStyle>
            <a:lvl1pPr>
              <a:lnSpc>
                <a:spcPts val="6400"/>
              </a:lnSpc>
              <a:defRPr sz="5600" b="1">
                <a:solidFill>
                  <a:srgbClr val="FFFFFF"/>
                </a:solidFill>
                <a:latin typeface="Arial" panose="020B0604020202020204"/>
                <a:ea typeface="Arial" panose="020B0604020202020204"/>
                <a:cs typeface="Arial" panose="020B0604020202020204"/>
                <a:sym typeface="Arial" panose="020B0604020202020204"/>
              </a:defRPr>
            </a:lvl1pPr>
          </a:lstStyle>
          <a:p>
            <a:r>
              <a:t>标题文本</a:t>
            </a:r>
          </a:p>
        </p:txBody>
      </p:sp>
      <p:sp>
        <p:nvSpPr>
          <p:cNvPr id="105" name="正文级别 1…"/>
          <p:cNvSpPr txBox="1">
            <a:spLocks noGrp="1"/>
          </p:cNvSpPr>
          <p:nvPr>
            <p:ph type="body" sz="quarter" idx="1" hasCustomPrompt="1"/>
          </p:nvPr>
        </p:nvSpPr>
        <p:spPr>
          <a:xfrm>
            <a:off x="914400" y="5874620"/>
            <a:ext cx="10363200" cy="261938"/>
          </a:xfrm>
          <a:prstGeom prst="rect">
            <a:avLst/>
          </a:prstGeom>
        </p:spPr>
        <p:txBody>
          <a:bodyPr lIns="0" tIns="0" rIns="0" bIns="0"/>
          <a:lstStyle>
            <a:lvl1pPr marL="0" indent="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1pPr>
            <a:lvl2pPr marL="0" indent="6096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2pPr>
            <a:lvl3pPr marL="0" indent="12192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3pPr>
            <a:lvl4pPr marL="0" indent="18288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4pPr>
            <a:lvl5pPr marL="0" indent="24384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5pPr>
          </a:lstStyle>
          <a:p>
            <a:r>
              <a:t>正文级别 1</a:t>
            </a:r>
          </a:p>
          <a:p>
            <a:pPr lvl="1"/>
            <a:r>
              <a:t>正文级别 2</a:t>
            </a:r>
          </a:p>
          <a:p>
            <a:pPr lvl="2"/>
            <a:r>
              <a:t>正文级别 3</a:t>
            </a:r>
          </a:p>
          <a:p>
            <a:pPr lvl="3"/>
            <a:r>
              <a:t>正文级别 4</a:t>
            </a:r>
          </a:p>
          <a:p>
            <a:pPr lvl="4"/>
            <a:r>
              <a:t>正文级别 5</a:t>
            </a:r>
          </a:p>
        </p:txBody>
      </p:sp>
      <p:sp>
        <p:nvSpPr>
          <p:cNvPr id="106"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Kuva ja teksti">
    <p:spTree>
      <p:nvGrpSpPr>
        <p:cNvPr id="1" name=""/>
        <p:cNvGrpSpPr/>
        <p:nvPr/>
      </p:nvGrpSpPr>
      <p:grpSpPr>
        <a:xfrm>
          <a:off x="0" y="0"/>
          <a:ext cx="0" cy="0"/>
          <a:chOff x="0" y="0"/>
          <a:chExt cx="0" cy="0"/>
        </a:xfrm>
      </p:grpSpPr>
      <p:grpSp>
        <p:nvGrpSpPr>
          <p:cNvPr id="115" name="Ryhmitä 6"/>
          <p:cNvGrpSpPr/>
          <p:nvPr/>
        </p:nvGrpSpPr>
        <p:grpSpPr>
          <a:xfrm>
            <a:off x="0" y="0"/>
            <a:ext cx="12192000" cy="1430868"/>
            <a:chOff x="0" y="0"/>
            <a:chExt cx="12192000" cy="1430867"/>
          </a:xfrm>
        </p:grpSpPr>
        <p:pic>
          <p:nvPicPr>
            <p:cNvPr id="113" name="Kuva 7" descr="Kuva 7"/>
            <p:cNvPicPr>
              <a:picLocks noChangeAspect="1"/>
            </p:cNvPicPr>
            <p:nvPr/>
          </p:nvPicPr>
          <p:blipFill>
            <a:blip r:embed="rId2"/>
            <a:stretch>
              <a:fillRect/>
            </a:stretch>
          </p:blipFill>
          <p:spPr>
            <a:xfrm>
              <a:off x="0" y="0"/>
              <a:ext cx="12192000" cy="1430868"/>
            </a:xfrm>
            <a:prstGeom prst="rect">
              <a:avLst/>
            </a:prstGeom>
            <a:ln w="12700" cap="flat">
              <a:noFill/>
              <a:miter lim="400000"/>
              <a:headEnd/>
              <a:tailEnd/>
            </a:ln>
            <a:effectLst/>
          </p:spPr>
        </p:pic>
        <p:sp>
          <p:nvSpPr>
            <p:cNvPr id="114" name="Suora yhdysviiva 6"/>
            <p:cNvSpPr/>
            <p:nvPr/>
          </p:nvSpPr>
          <p:spPr>
            <a:xfrm>
              <a:off x="0" y="1430867"/>
              <a:ext cx="12192000" cy="1"/>
            </a:xfrm>
            <a:prstGeom prst="line">
              <a:avLst/>
            </a:prstGeom>
            <a:noFill/>
            <a:ln w="12700" cap="flat">
              <a:solidFill>
                <a:schemeClr val="accent4"/>
              </a:solidFill>
              <a:prstDash val="solid"/>
              <a:round/>
            </a:ln>
            <a:effectLst/>
          </p:spPr>
          <p:txBody>
            <a:bodyPr wrap="square" lIns="45719" tIns="45719" rIns="45719" bIns="45719" numCol="1" anchor="t">
              <a:noAutofit/>
            </a:bodyPr>
            <a:lstStyle/>
            <a:p>
              <a:endParaRPr/>
            </a:p>
          </p:txBody>
        </p:sp>
      </p:grpSp>
      <p:sp>
        <p:nvSpPr>
          <p:cNvPr id="116" name="标题文本"/>
          <p:cNvSpPr txBox="1">
            <a:spLocks noGrp="1"/>
          </p:cNvSpPr>
          <p:nvPr>
            <p:ph type="title" hasCustomPrompt="1"/>
          </p:nvPr>
        </p:nvSpPr>
        <p:spPr>
          <a:xfrm>
            <a:off x="822955" y="2"/>
            <a:ext cx="10555982" cy="1431038"/>
          </a:xfrm>
          <a:prstGeom prst="rect">
            <a:avLst/>
          </a:prstGeom>
        </p:spPr>
        <p:txBody>
          <a:bodyPr lIns="0" tIns="0" rIns="0" bIns="0"/>
          <a:lstStyle>
            <a:lvl1pPr algn="l">
              <a:lnSpc>
                <a:spcPts val="4800"/>
              </a:lnSpc>
              <a:defRPr sz="4000" b="1">
                <a:solidFill>
                  <a:schemeClr val="accent1"/>
                </a:solidFill>
              </a:defRPr>
            </a:lvl1pPr>
          </a:lstStyle>
          <a:p>
            <a:r>
              <a:t>标题文本</a:t>
            </a:r>
          </a:p>
        </p:txBody>
      </p:sp>
      <p:sp>
        <p:nvSpPr>
          <p:cNvPr id="117" name="正文级别 1…"/>
          <p:cNvSpPr txBox="1">
            <a:spLocks noGrp="1"/>
          </p:cNvSpPr>
          <p:nvPr>
            <p:ph type="body" sz="half" idx="1" hasCustomPrompt="1"/>
          </p:nvPr>
        </p:nvSpPr>
        <p:spPr>
          <a:xfrm>
            <a:off x="6093031" y="1600200"/>
            <a:ext cx="5285906" cy="4767469"/>
          </a:xfrm>
          <a:prstGeom prst="rect">
            <a:avLst/>
          </a:prstGeom>
        </p:spPr>
        <p:txBody>
          <a:bodyPr lIns="0" tIns="0" rIns="0" bIns="0"/>
          <a:lstStyle>
            <a:lvl1pPr marL="0" indent="0">
              <a:lnSpc>
                <a:spcPts val="3200"/>
              </a:lnSpc>
              <a:spcBef>
                <a:spcPts val="1300"/>
              </a:spcBef>
              <a:buSzTx/>
              <a:buFontTx/>
              <a:buNone/>
              <a:defRPr sz="2500"/>
            </a:lvl1pPr>
            <a:lvl2pPr marL="508635" indent="-283210">
              <a:lnSpc>
                <a:spcPts val="3200"/>
              </a:lnSpc>
              <a:spcBef>
                <a:spcPts val="1300"/>
              </a:spcBef>
              <a:buFontTx/>
              <a:buChar char="•"/>
              <a:defRPr sz="2500"/>
            </a:lvl2pPr>
            <a:lvl3pPr marL="815975" indent="-304800">
              <a:lnSpc>
                <a:spcPts val="3200"/>
              </a:lnSpc>
              <a:spcBef>
                <a:spcPts val="1300"/>
              </a:spcBef>
              <a:buFontTx/>
              <a:defRPr sz="2500"/>
            </a:lvl3pPr>
            <a:lvl4pPr marL="2133600" indent="-304800">
              <a:lnSpc>
                <a:spcPts val="3200"/>
              </a:lnSpc>
              <a:spcBef>
                <a:spcPts val="1300"/>
              </a:spcBef>
              <a:buFontTx/>
              <a:defRPr sz="2500"/>
            </a:lvl4pPr>
            <a:lvl5pPr marL="2743200" indent="-304800">
              <a:lnSpc>
                <a:spcPts val="3200"/>
              </a:lnSpc>
              <a:spcBef>
                <a:spcPts val="1300"/>
              </a:spcBef>
              <a:buFontTx/>
              <a:defRPr sz="2500"/>
            </a:lvl5pPr>
          </a:lstStyle>
          <a:p>
            <a:r>
              <a:t>正文级别 1</a:t>
            </a:r>
          </a:p>
          <a:p>
            <a:pPr lvl="1"/>
            <a:r>
              <a:t>正文级别 2</a:t>
            </a:r>
          </a:p>
          <a:p>
            <a:pPr lvl="2"/>
            <a:r>
              <a:t>正文级别 3</a:t>
            </a:r>
          </a:p>
          <a:p>
            <a:pPr lvl="3"/>
            <a:r>
              <a:t>正文级别 4</a:t>
            </a:r>
          </a:p>
          <a:p>
            <a:pPr lvl="4"/>
            <a:r>
              <a:t>正文级别 5</a:t>
            </a:r>
          </a:p>
        </p:txBody>
      </p:sp>
      <p:sp>
        <p:nvSpPr>
          <p:cNvPr id="118" name="Kuvan paikkamerkki 10"/>
          <p:cNvSpPr>
            <a:spLocks noGrp="1"/>
          </p:cNvSpPr>
          <p:nvPr>
            <p:ph type="pic" sz="half" idx="21"/>
          </p:nvPr>
        </p:nvSpPr>
        <p:spPr>
          <a:xfrm>
            <a:off x="0" y="1439999"/>
            <a:ext cx="5736948" cy="5418001"/>
          </a:xfrm>
          <a:prstGeom prst="rect">
            <a:avLst/>
          </a:prstGeom>
        </p:spPr>
        <p:txBody>
          <a:bodyPr lIns="91439" rIns="91439">
            <a:noAutofit/>
          </a:bodyPr>
          <a:lstStyle/>
          <a:p>
            <a:endParaRPr/>
          </a:p>
        </p:txBody>
      </p:sp>
      <p:sp>
        <p:nvSpPr>
          <p:cNvPr id="119"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tsikko ja kuva">
    <p:spTree>
      <p:nvGrpSpPr>
        <p:cNvPr id="1" name=""/>
        <p:cNvGrpSpPr/>
        <p:nvPr/>
      </p:nvGrpSpPr>
      <p:grpSpPr>
        <a:xfrm>
          <a:off x="0" y="0"/>
          <a:ext cx="0" cy="0"/>
          <a:chOff x="0" y="0"/>
          <a:chExt cx="0" cy="0"/>
        </a:xfrm>
      </p:grpSpPr>
      <p:grpSp>
        <p:nvGrpSpPr>
          <p:cNvPr id="128" name="Ryhmitä 6"/>
          <p:cNvGrpSpPr/>
          <p:nvPr/>
        </p:nvGrpSpPr>
        <p:grpSpPr>
          <a:xfrm>
            <a:off x="0" y="0"/>
            <a:ext cx="12192000" cy="1430868"/>
            <a:chOff x="0" y="0"/>
            <a:chExt cx="12192000" cy="1430867"/>
          </a:xfrm>
        </p:grpSpPr>
        <p:pic>
          <p:nvPicPr>
            <p:cNvPr id="126" name="Kuva 7" descr="Kuva 7"/>
            <p:cNvPicPr>
              <a:picLocks noChangeAspect="1"/>
            </p:cNvPicPr>
            <p:nvPr/>
          </p:nvPicPr>
          <p:blipFill>
            <a:blip r:embed="rId2"/>
            <a:stretch>
              <a:fillRect/>
            </a:stretch>
          </p:blipFill>
          <p:spPr>
            <a:xfrm>
              <a:off x="0" y="0"/>
              <a:ext cx="12192000" cy="1430868"/>
            </a:xfrm>
            <a:prstGeom prst="rect">
              <a:avLst/>
            </a:prstGeom>
            <a:ln w="12700" cap="flat">
              <a:noFill/>
              <a:miter lim="400000"/>
              <a:headEnd/>
              <a:tailEnd/>
            </a:ln>
            <a:effectLst/>
          </p:spPr>
        </p:pic>
        <p:sp>
          <p:nvSpPr>
            <p:cNvPr id="127" name="Suora yhdysviiva 5"/>
            <p:cNvSpPr/>
            <p:nvPr/>
          </p:nvSpPr>
          <p:spPr>
            <a:xfrm>
              <a:off x="0" y="1430867"/>
              <a:ext cx="12192000" cy="1"/>
            </a:xfrm>
            <a:prstGeom prst="line">
              <a:avLst/>
            </a:prstGeom>
            <a:noFill/>
            <a:ln w="12700" cap="flat">
              <a:solidFill>
                <a:schemeClr val="accent4"/>
              </a:solidFill>
              <a:prstDash val="solid"/>
              <a:round/>
            </a:ln>
            <a:effectLst/>
          </p:spPr>
          <p:txBody>
            <a:bodyPr wrap="square" lIns="45719" tIns="45719" rIns="45719" bIns="45719" numCol="1" anchor="t">
              <a:noAutofit/>
            </a:bodyPr>
            <a:lstStyle/>
            <a:p>
              <a:endParaRPr/>
            </a:p>
          </p:txBody>
        </p:sp>
      </p:grpSp>
      <p:sp>
        <p:nvSpPr>
          <p:cNvPr id="129" name="标题文本"/>
          <p:cNvSpPr txBox="1">
            <a:spLocks noGrp="1"/>
          </p:cNvSpPr>
          <p:nvPr>
            <p:ph type="title" hasCustomPrompt="1"/>
          </p:nvPr>
        </p:nvSpPr>
        <p:spPr>
          <a:xfrm>
            <a:off x="822955" y="1"/>
            <a:ext cx="10555982" cy="1431036"/>
          </a:xfrm>
          <a:prstGeom prst="rect">
            <a:avLst/>
          </a:prstGeom>
        </p:spPr>
        <p:txBody>
          <a:bodyPr lIns="0" tIns="0" rIns="0" bIns="0"/>
          <a:lstStyle>
            <a:lvl1pPr algn="l">
              <a:lnSpc>
                <a:spcPts val="4800"/>
              </a:lnSpc>
              <a:defRPr sz="4000" b="1">
                <a:solidFill>
                  <a:schemeClr val="accent1"/>
                </a:solidFill>
              </a:defRPr>
            </a:lvl1pPr>
          </a:lstStyle>
          <a:p>
            <a:r>
              <a:t>标题文本</a:t>
            </a:r>
          </a:p>
        </p:txBody>
      </p:sp>
      <p:sp>
        <p:nvSpPr>
          <p:cNvPr id="130" name="Kuvan paikkamerkki 9"/>
          <p:cNvSpPr>
            <a:spLocks noGrp="1"/>
          </p:cNvSpPr>
          <p:nvPr>
            <p:ph type="pic" idx="21"/>
          </p:nvPr>
        </p:nvSpPr>
        <p:spPr>
          <a:xfrm>
            <a:off x="823120" y="1600208"/>
            <a:ext cx="10555817" cy="4767263"/>
          </a:xfrm>
          <a:prstGeom prst="rect">
            <a:avLst/>
          </a:prstGeom>
        </p:spPr>
        <p:txBody>
          <a:bodyPr lIns="91439" rIns="91439">
            <a:noAutofit/>
          </a:bodyPr>
          <a:lstStyle/>
          <a:p>
            <a:endParaRPr/>
          </a:p>
        </p:txBody>
      </p:sp>
      <p:sp>
        <p:nvSpPr>
          <p:cNvPr id="131" name="幻灯片编号"/>
          <p:cNvSpPr txBox="1">
            <a:spLocks noGrp="1"/>
          </p:cNvSpPr>
          <p:nvPr>
            <p:ph type="sldNum" sz="quarter" idx="2"/>
          </p:nvPr>
        </p:nvSpPr>
        <p:spPr>
          <a:xfrm>
            <a:off x="823385" y="6607431"/>
            <a:ext cx="141437" cy="137072"/>
          </a:xfrm>
          <a:prstGeom prst="rect">
            <a:avLst/>
          </a:prstGeom>
        </p:spPr>
        <p:txBody>
          <a:bodyPr lIns="0" tIns="0" rIns="0" bIns="0"/>
          <a:lstStyle>
            <a:lvl1pPr algn="l">
              <a:defRPr sz="1000">
                <a:solidFill>
                  <a:srgbClr val="272727"/>
                </a:solidFill>
              </a:defRPr>
            </a:lvl1p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aulukko ja teksti">
    <p:spTree>
      <p:nvGrpSpPr>
        <p:cNvPr id="1" name=""/>
        <p:cNvGrpSpPr/>
        <p:nvPr/>
      </p:nvGrpSpPr>
      <p:grpSpPr>
        <a:xfrm>
          <a:off x="0" y="0"/>
          <a:ext cx="0" cy="0"/>
          <a:chOff x="0" y="0"/>
          <a:chExt cx="0" cy="0"/>
        </a:xfrm>
      </p:grpSpPr>
      <p:grpSp>
        <p:nvGrpSpPr>
          <p:cNvPr id="140" name="Ryhmitä 6"/>
          <p:cNvGrpSpPr/>
          <p:nvPr/>
        </p:nvGrpSpPr>
        <p:grpSpPr>
          <a:xfrm>
            <a:off x="0" y="0"/>
            <a:ext cx="12192000" cy="1430868"/>
            <a:chOff x="0" y="0"/>
            <a:chExt cx="12192000" cy="1430867"/>
          </a:xfrm>
        </p:grpSpPr>
        <p:pic>
          <p:nvPicPr>
            <p:cNvPr id="138" name="Kuva 7" descr="Kuva 7"/>
            <p:cNvPicPr>
              <a:picLocks noChangeAspect="1"/>
            </p:cNvPicPr>
            <p:nvPr/>
          </p:nvPicPr>
          <p:blipFill>
            <a:blip r:embed="rId2"/>
            <a:stretch>
              <a:fillRect/>
            </a:stretch>
          </p:blipFill>
          <p:spPr>
            <a:xfrm>
              <a:off x="0" y="0"/>
              <a:ext cx="12192000" cy="1430868"/>
            </a:xfrm>
            <a:prstGeom prst="rect">
              <a:avLst/>
            </a:prstGeom>
            <a:ln w="12700" cap="flat">
              <a:noFill/>
              <a:miter lim="400000"/>
              <a:headEnd/>
              <a:tailEnd/>
            </a:ln>
            <a:effectLst/>
          </p:spPr>
        </p:pic>
        <p:sp>
          <p:nvSpPr>
            <p:cNvPr id="139" name="Suora yhdysviiva 6"/>
            <p:cNvSpPr/>
            <p:nvPr/>
          </p:nvSpPr>
          <p:spPr>
            <a:xfrm>
              <a:off x="0" y="1430867"/>
              <a:ext cx="12192000" cy="1"/>
            </a:xfrm>
            <a:prstGeom prst="line">
              <a:avLst/>
            </a:prstGeom>
            <a:noFill/>
            <a:ln w="12700" cap="flat">
              <a:solidFill>
                <a:schemeClr val="accent4"/>
              </a:solidFill>
              <a:prstDash val="solid"/>
              <a:round/>
            </a:ln>
            <a:effectLst/>
          </p:spPr>
          <p:txBody>
            <a:bodyPr wrap="square" lIns="45719" tIns="45719" rIns="45719" bIns="45719" numCol="1" anchor="t">
              <a:noAutofit/>
            </a:bodyPr>
            <a:lstStyle/>
            <a:p>
              <a:endParaRPr/>
            </a:p>
          </p:txBody>
        </p:sp>
      </p:grpSp>
      <p:sp>
        <p:nvSpPr>
          <p:cNvPr id="141" name="标题文本"/>
          <p:cNvSpPr txBox="1">
            <a:spLocks noGrp="1"/>
          </p:cNvSpPr>
          <p:nvPr>
            <p:ph type="title" hasCustomPrompt="1"/>
          </p:nvPr>
        </p:nvSpPr>
        <p:spPr>
          <a:xfrm>
            <a:off x="822955" y="1"/>
            <a:ext cx="10555982" cy="1431036"/>
          </a:xfrm>
          <a:prstGeom prst="rect">
            <a:avLst/>
          </a:prstGeom>
        </p:spPr>
        <p:txBody>
          <a:bodyPr lIns="0" tIns="0" rIns="0" bIns="0"/>
          <a:lstStyle>
            <a:lvl1pPr algn="l">
              <a:lnSpc>
                <a:spcPts val="4800"/>
              </a:lnSpc>
              <a:defRPr sz="4000" b="1">
                <a:solidFill>
                  <a:schemeClr val="accent1"/>
                </a:solidFill>
              </a:defRPr>
            </a:lvl1pPr>
          </a:lstStyle>
          <a:p>
            <a:r>
              <a:t>标题文本</a:t>
            </a:r>
          </a:p>
        </p:txBody>
      </p:sp>
      <p:sp>
        <p:nvSpPr>
          <p:cNvPr id="142" name="正文级别 1…"/>
          <p:cNvSpPr txBox="1">
            <a:spLocks noGrp="1"/>
          </p:cNvSpPr>
          <p:nvPr>
            <p:ph type="body" sz="half" idx="1" hasCustomPrompt="1"/>
          </p:nvPr>
        </p:nvSpPr>
        <p:spPr>
          <a:xfrm>
            <a:off x="6093031" y="1600213"/>
            <a:ext cx="5285906" cy="4767466"/>
          </a:xfrm>
          <a:prstGeom prst="rect">
            <a:avLst/>
          </a:prstGeom>
        </p:spPr>
        <p:txBody>
          <a:bodyPr lIns="0" tIns="0" rIns="0" bIns="0"/>
          <a:lstStyle>
            <a:lvl1pPr marL="0" indent="0">
              <a:lnSpc>
                <a:spcPts val="3200"/>
              </a:lnSpc>
              <a:spcBef>
                <a:spcPts val="1300"/>
              </a:spcBef>
              <a:buSzTx/>
              <a:buFontTx/>
              <a:buNone/>
              <a:defRPr sz="2500"/>
            </a:lvl1pPr>
            <a:lvl2pPr marL="508635" indent="-283210">
              <a:lnSpc>
                <a:spcPts val="3200"/>
              </a:lnSpc>
              <a:spcBef>
                <a:spcPts val="1300"/>
              </a:spcBef>
              <a:buFontTx/>
              <a:buChar char="•"/>
              <a:defRPr sz="2500"/>
            </a:lvl2pPr>
            <a:lvl3pPr marL="815975" indent="-304800">
              <a:lnSpc>
                <a:spcPts val="3200"/>
              </a:lnSpc>
              <a:spcBef>
                <a:spcPts val="1300"/>
              </a:spcBef>
              <a:buFontTx/>
              <a:defRPr sz="2500"/>
            </a:lvl3pPr>
            <a:lvl4pPr marL="2133600" indent="-304800">
              <a:lnSpc>
                <a:spcPts val="3200"/>
              </a:lnSpc>
              <a:spcBef>
                <a:spcPts val="1300"/>
              </a:spcBef>
              <a:buFontTx/>
              <a:defRPr sz="2500"/>
            </a:lvl4pPr>
            <a:lvl5pPr marL="2743200" indent="-304800">
              <a:lnSpc>
                <a:spcPts val="3200"/>
              </a:lnSpc>
              <a:spcBef>
                <a:spcPts val="1300"/>
              </a:spcBef>
              <a:buFontTx/>
              <a:defRPr sz="2500"/>
            </a:lvl5pPr>
          </a:lstStyle>
          <a:p>
            <a:r>
              <a:t>正文级别 1</a:t>
            </a:r>
          </a:p>
          <a:p>
            <a:pPr lvl="1"/>
            <a:r>
              <a:t>正文级别 2</a:t>
            </a:r>
          </a:p>
          <a:p>
            <a:pPr lvl="2"/>
            <a:r>
              <a:t>正文级别 3</a:t>
            </a:r>
          </a:p>
          <a:p>
            <a:pPr lvl="3"/>
            <a:r>
              <a:t>正文级别 4</a:t>
            </a:r>
          </a:p>
          <a:p>
            <a:pPr lvl="4"/>
            <a:r>
              <a:t>正文级别 5</a:t>
            </a:r>
          </a:p>
        </p:txBody>
      </p:sp>
      <p:sp>
        <p:nvSpPr>
          <p:cNvPr id="143" name="幻灯片编号"/>
          <p:cNvSpPr txBox="1">
            <a:spLocks noGrp="1"/>
          </p:cNvSpPr>
          <p:nvPr>
            <p:ph type="sldNum" sz="quarter" idx="2"/>
          </p:nvPr>
        </p:nvSpPr>
        <p:spPr>
          <a:xfrm>
            <a:off x="823385" y="6607431"/>
            <a:ext cx="141437" cy="137072"/>
          </a:xfrm>
          <a:prstGeom prst="rect">
            <a:avLst/>
          </a:prstGeom>
        </p:spPr>
        <p:txBody>
          <a:bodyPr lIns="0" tIns="0" rIns="0" bIns="0"/>
          <a:lstStyle>
            <a:lvl1pPr algn="l">
              <a:defRPr sz="1000">
                <a:solidFill>
                  <a:srgbClr val="272727"/>
                </a:solidFill>
              </a:defRPr>
            </a:lvl1p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imeinen siv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0" name="Kuva 6" descr="Kuva 6"/>
          <p:cNvPicPr>
            <a:picLocks noChangeAspect="1"/>
          </p:cNvPicPr>
          <p:nvPr/>
        </p:nvPicPr>
        <p:blipFill>
          <a:blip r:embed="rId3"/>
          <a:stretch>
            <a:fillRect/>
          </a:stretch>
        </p:blipFill>
        <p:spPr>
          <a:xfrm>
            <a:off x="2840566" y="5270500"/>
            <a:ext cx="2813052" cy="1272118"/>
          </a:xfrm>
          <a:prstGeom prst="rect">
            <a:avLst/>
          </a:prstGeom>
          <a:ln w="12700">
            <a:miter lim="400000"/>
            <a:headEnd/>
            <a:tailEnd/>
          </a:ln>
        </p:spPr>
      </p:pic>
      <p:pic>
        <p:nvPicPr>
          <p:cNvPr id="151" name="Kuva 7" descr="Kuva 7"/>
          <p:cNvPicPr>
            <a:picLocks noChangeAspect="1"/>
          </p:cNvPicPr>
          <p:nvPr/>
        </p:nvPicPr>
        <p:blipFill>
          <a:blip r:embed="rId4"/>
          <a:stretch>
            <a:fillRect/>
          </a:stretch>
        </p:blipFill>
        <p:spPr>
          <a:xfrm>
            <a:off x="7366000" y="5613400"/>
            <a:ext cx="1758952" cy="795868"/>
          </a:xfrm>
          <a:prstGeom prst="rect">
            <a:avLst/>
          </a:prstGeom>
          <a:ln w="12700">
            <a:miter lim="400000"/>
            <a:headEnd/>
            <a:tailEnd/>
          </a:ln>
        </p:spPr>
      </p:pic>
      <p:sp>
        <p:nvSpPr>
          <p:cNvPr id="152" name="Tekstiruutu 4"/>
          <p:cNvSpPr txBox="1"/>
          <p:nvPr/>
        </p:nvSpPr>
        <p:spPr>
          <a:xfrm>
            <a:off x="869103" y="1960034"/>
            <a:ext cx="10464377" cy="769998"/>
          </a:xfrm>
          <a:prstGeom prst="rect">
            <a:avLst/>
          </a:prstGeom>
          <a:ln w="12700">
            <a:miter lim="400000"/>
          </a:ln>
        </p:spPr>
        <p:txBody>
          <a:bodyPr lIns="45719" rIns="45719">
            <a:spAutoFit/>
          </a:bodyPr>
          <a:lstStyle>
            <a:lvl1pPr algn="ctr">
              <a:defRPr sz="4800" b="1">
                <a:solidFill>
                  <a:srgbClr val="FFFFFF"/>
                </a:solidFill>
                <a:latin typeface="Arial" panose="020B0604020202020204"/>
                <a:ea typeface="Arial" panose="020B0604020202020204"/>
                <a:cs typeface="Arial" panose="020B0604020202020204"/>
                <a:sym typeface="Arial" panose="020B0604020202020204"/>
              </a:defRPr>
            </a:lvl1pPr>
          </a:lstStyle>
          <a:p>
            <a:r>
              <a:t>Kiitos!</a:t>
            </a:r>
          </a:p>
        </p:txBody>
      </p:sp>
      <p:sp>
        <p:nvSpPr>
          <p:cNvPr id="153" name="正文级别 1…"/>
          <p:cNvSpPr txBox="1">
            <a:spLocks noGrp="1"/>
          </p:cNvSpPr>
          <p:nvPr>
            <p:ph type="body" sz="quarter" idx="1" hasCustomPrompt="1"/>
          </p:nvPr>
        </p:nvSpPr>
        <p:spPr>
          <a:xfrm>
            <a:off x="822955" y="2973172"/>
            <a:ext cx="10555982" cy="1323383"/>
          </a:xfrm>
          <a:prstGeom prst="rect">
            <a:avLst/>
          </a:prstGeom>
        </p:spPr>
        <p:txBody>
          <a:bodyPr lIns="0" tIns="0" rIns="0" bIns="0"/>
          <a:lstStyle>
            <a:lvl1pPr marL="0" indent="0" algn="ctr">
              <a:lnSpc>
                <a:spcPts val="2900"/>
              </a:lnSpc>
              <a:spcBef>
                <a:spcPts val="0"/>
              </a:spcBef>
              <a:buSzTx/>
              <a:buFontTx/>
              <a:buNone/>
              <a:defRPr sz="2500" b="1">
                <a:solidFill>
                  <a:srgbClr val="FFFFFF"/>
                </a:solidFill>
              </a:defRPr>
            </a:lvl1pPr>
            <a:lvl2pPr marL="508635" indent="-283210" algn="ctr">
              <a:lnSpc>
                <a:spcPts val="2900"/>
              </a:lnSpc>
              <a:spcBef>
                <a:spcPts val="0"/>
              </a:spcBef>
              <a:buFontTx/>
              <a:buChar char="•"/>
              <a:defRPr sz="2500" b="1">
                <a:solidFill>
                  <a:srgbClr val="FFFFFF"/>
                </a:solidFill>
              </a:defRPr>
            </a:lvl2pPr>
            <a:lvl3pPr marL="815975" indent="-304800" algn="ctr">
              <a:lnSpc>
                <a:spcPts val="2900"/>
              </a:lnSpc>
              <a:spcBef>
                <a:spcPts val="0"/>
              </a:spcBef>
              <a:buFontTx/>
              <a:defRPr sz="2500" b="1">
                <a:solidFill>
                  <a:srgbClr val="FFFFFF"/>
                </a:solidFill>
              </a:defRPr>
            </a:lvl3pPr>
            <a:lvl4pPr marL="2133600" indent="-304800" algn="ctr">
              <a:lnSpc>
                <a:spcPts val="2900"/>
              </a:lnSpc>
              <a:spcBef>
                <a:spcPts val="0"/>
              </a:spcBef>
              <a:buFontTx/>
              <a:defRPr sz="2500" b="1">
                <a:solidFill>
                  <a:srgbClr val="FFFFFF"/>
                </a:solidFill>
              </a:defRPr>
            </a:lvl4pPr>
            <a:lvl5pPr marL="2743200" indent="-304800" algn="ctr">
              <a:lnSpc>
                <a:spcPts val="2900"/>
              </a:lnSpc>
              <a:spcBef>
                <a:spcPts val="0"/>
              </a:spcBef>
              <a:buFontTx/>
              <a:defRPr sz="2500" b="1">
                <a:solidFill>
                  <a:srgbClr val="FFFFFF"/>
                </a:solidFill>
              </a:defRPr>
            </a:lvl5pPr>
          </a:lstStyle>
          <a:p>
            <a:r>
              <a:t>正文级别 1</a:t>
            </a:r>
          </a:p>
          <a:p>
            <a:pPr lvl="1"/>
            <a:r>
              <a:t>正文级别 2</a:t>
            </a:r>
          </a:p>
          <a:p>
            <a:pPr lvl="2"/>
            <a:r>
              <a:t>正文级别 3</a:t>
            </a:r>
          </a:p>
          <a:p>
            <a:pPr lvl="3"/>
            <a:r>
              <a:t>正文级别 4</a:t>
            </a:r>
          </a:p>
          <a:p>
            <a:pPr lvl="4"/>
            <a:r>
              <a:t>正文级别 5</a:t>
            </a:r>
          </a:p>
        </p:txBody>
      </p:sp>
      <p:sp>
        <p:nvSpPr>
          <p:cNvPr id="154"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Otsikkodia">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1" name="Kuva 6" descr="Kuva 6"/>
          <p:cNvPicPr>
            <a:picLocks noChangeAspect="1"/>
          </p:cNvPicPr>
          <p:nvPr/>
        </p:nvPicPr>
        <p:blipFill>
          <a:blip r:embed="rId3"/>
          <a:stretch>
            <a:fillRect/>
          </a:stretch>
        </p:blipFill>
        <p:spPr>
          <a:xfrm>
            <a:off x="2724154" y="450854"/>
            <a:ext cx="3357034" cy="1517650"/>
          </a:xfrm>
          <a:prstGeom prst="rect">
            <a:avLst/>
          </a:prstGeom>
          <a:ln w="12700">
            <a:miter lim="400000"/>
            <a:headEnd/>
            <a:tailEnd/>
          </a:ln>
        </p:spPr>
      </p:pic>
      <p:pic>
        <p:nvPicPr>
          <p:cNvPr id="162" name="Kuva 7" descr="Kuva 7"/>
          <p:cNvPicPr>
            <a:picLocks noChangeAspect="1"/>
          </p:cNvPicPr>
          <p:nvPr/>
        </p:nvPicPr>
        <p:blipFill>
          <a:blip r:embed="rId4"/>
          <a:stretch>
            <a:fillRect/>
          </a:stretch>
        </p:blipFill>
        <p:spPr>
          <a:xfrm>
            <a:off x="7310966" y="952503"/>
            <a:ext cx="1839385" cy="833968"/>
          </a:xfrm>
          <a:prstGeom prst="rect">
            <a:avLst/>
          </a:prstGeom>
          <a:ln w="12700">
            <a:miter lim="400000"/>
            <a:headEnd/>
            <a:tailEnd/>
          </a:ln>
        </p:spPr>
      </p:pic>
      <p:pic>
        <p:nvPicPr>
          <p:cNvPr id="163" name="Kuva 8" descr="Kuva 8"/>
          <p:cNvPicPr>
            <a:picLocks noChangeAspect="1"/>
          </p:cNvPicPr>
          <p:nvPr/>
        </p:nvPicPr>
        <p:blipFill>
          <a:blip r:embed="rId5"/>
          <a:stretch>
            <a:fillRect/>
          </a:stretch>
        </p:blipFill>
        <p:spPr>
          <a:xfrm>
            <a:off x="0" y="6244166"/>
            <a:ext cx="1092200" cy="493185"/>
          </a:xfrm>
          <a:prstGeom prst="rect">
            <a:avLst/>
          </a:prstGeom>
          <a:ln w="12700">
            <a:miter lim="400000"/>
            <a:headEnd/>
            <a:tailEnd/>
          </a:ln>
        </p:spPr>
      </p:pic>
      <p:pic>
        <p:nvPicPr>
          <p:cNvPr id="164" name="Kuva 9" descr="Kuva 9"/>
          <p:cNvPicPr>
            <a:picLocks noChangeAspect="1"/>
          </p:cNvPicPr>
          <p:nvPr/>
        </p:nvPicPr>
        <p:blipFill>
          <a:blip r:embed="rId6"/>
          <a:stretch>
            <a:fillRect/>
          </a:stretch>
        </p:blipFill>
        <p:spPr>
          <a:xfrm>
            <a:off x="1100670" y="6392335"/>
            <a:ext cx="893234" cy="404285"/>
          </a:xfrm>
          <a:prstGeom prst="rect">
            <a:avLst/>
          </a:prstGeom>
          <a:ln w="12700">
            <a:miter lim="400000"/>
            <a:headEnd/>
            <a:tailEnd/>
          </a:ln>
        </p:spPr>
      </p:pic>
      <p:sp>
        <p:nvSpPr>
          <p:cNvPr id="165" name="标题文本"/>
          <p:cNvSpPr txBox="1">
            <a:spLocks noGrp="1"/>
          </p:cNvSpPr>
          <p:nvPr>
            <p:ph type="title" hasCustomPrompt="1"/>
          </p:nvPr>
        </p:nvSpPr>
        <p:spPr>
          <a:xfrm>
            <a:off x="914400" y="2130425"/>
            <a:ext cx="10363200" cy="3382680"/>
          </a:xfrm>
          <a:prstGeom prst="rect">
            <a:avLst/>
          </a:prstGeom>
        </p:spPr>
        <p:txBody>
          <a:bodyPr lIns="0" tIns="0" rIns="0" bIns="0"/>
          <a:lstStyle>
            <a:lvl1pPr>
              <a:lnSpc>
                <a:spcPts val="6400"/>
              </a:lnSpc>
              <a:defRPr sz="5600" b="1">
                <a:solidFill>
                  <a:srgbClr val="FFFFFF"/>
                </a:solidFill>
                <a:latin typeface="Arial" panose="020B0604020202020204"/>
                <a:ea typeface="Arial" panose="020B0604020202020204"/>
                <a:cs typeface="Arial" panose="020B0604020202020204"/>
                <a:sym typeface="Arial" panose="020B0604020202020204"/>
              </a:defRPr>
            </a:lvl1pPr>
          </a:lstStyle>
          <a:p>
            <a:r>
              <a:t>标题文本</a:t>
            </a:r>
          </a:p>
        </p:txBody>
      </p:sp>
      <p:sp>
        <p:nvSpPr>
          <p:cNvPr id="166" name="正文级别 1…"/>
          <p:cNvSpPr txBox="1">
            <a:spLocks noGrp="1"/>
          </p:cNvSpPr>
          <p:nvPr>
            <p:ph type="body" sz="quarter" idx="1" hasCustomPrompt="1"/>
          </p:nvPr>
        </p:nvSpPr>
        <p:spPr>
          <a:xfrm>
            <a:off x="914400" y="5874623"/>
            <a:ext cx="10363200" cy="261938"/>
          </a:xfrm>
          <a:prstGeom prst="rect">
            <a:avLst/>
          </a:prstGeom>
        </p:spPr>
        <p:txBody>
          <a:bodyPr lIns="0" tIns="0" rIns="0" bIns="0"/>
          <a:lstStyle>
            <a:lvl1pPr marL="0" indent="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1pPr>
            <a:lvl2pPr marL="0" indent="6096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2pPr>
            <a:lvl3pPr marL="0" indent="12192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3pPr>
            <a:lvl4pPr marL="0" indent="18288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4pPr>
            <a:lvl5pPr marL="0" indent="2438400" algn="ctr">
              <a:spcBef>
                <a:spcPts val="300"/>
              </a:spcBef>
              <a:buSzTx/>
              <a:buFontTx/>
              <a:buNone/>
              <a:defRPr sz="1600" b="1">
                <a:solidFill>
                  <a:schemeClr val="accent1"/>
                </a:solidFill>
                <a:latin typeface="Arial" panose="020B0604020202020204"/>
                <a:ea typeface="Arial" panose="020B0604020202020204"/>
                <a:cs typeface="Arial" panose="020B0604020202020204"/>
                <a:sym typeface="Arial" panose="020B0604020202020204"/>
              </a:defRPr>
            </a:lvl5pPr>
          </a:lstStyle>
          <a:p>
            <a:r>
              <a:t>正文级别 1</a:t>
            </a:r>
          </a:p>
          <a:p>
            <a:pPr lvl="1"/>
            <a:r>
              <a:t>正文级别 2</a:t>
            </a:r>
          </a:p>
          <a:p>
            <a:pPr lvl="2"/>
            <a:r>
              <a:t>正文级别 3</a:t>
            </a:r>
          </a:p>
          <a:p>
            <a:pPr lvl="3"/>
            <a:r>
              <a:t>正文级别 4</a:t>
            </a:r>
          </a:p>
          <a:p>
            <a:pPr lvl="4"/>
            <a:r>
              <a:t>正文级别 5</a:t>
            </a:r>
          </a:p>
        </p:txBody>
      </p:sp>
      <p:sp>
        <p:nvSpPr>
          <p:cNvPr id="167"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Kuva ja teksti">
    <p:spTree>
      <p:nvGrpSpPr>
        <p:cNvPr id="1" name=""/>
        <p:cNvGrpSpPr/>
        <p:nvPr/>
      </p:nvGrpSpPr>
      <p:grpSpPr>
        <a:xfrm>
          <a:off x="0" y="0"/>
          <a:ext cx="0" cy="0"/>
          <a:chOff x="0" y="0"/>
          <a:chExt cx="0" cy="0"/>
        </a:xfrm>
      </p:grpSpPr>
      <p:grpSp>
        <p:nvGrpSpPr>
          <p:cNvPr id="176" name="Ryhmitä 6"/>
          <p:cNvGrpSpPr/>
          <p:nvPr/>
        </p:nvGrpSpPr>
        <p:grpSpPr>
          <a:xfrm>
            <a:off x="0" y="2"/>
            <a:ext cx="12192000" cy="1430868"/>
            <a:chOff x="0" y="1"/>
            <a:chExt cx="12192000" cy="1430867"/>
          </a:xfrm>
        </p:grpSpPr>
        <p:pic>
          <p:nvPicPr>
            <p:cNvPr id="174" name="Kuva 7" descr="Kuva 7"/>
            <p:cNvPicPr>
              <a:picLocks noChangeAspect="1"/>
            </p:cNvPicPr>
            <p:nvPr/>
          </p:nvPicPr>
          <p:blipFill>
            <a:blip r:embed="rId2"/>
            <a:stretch>
              <a:fillRect/>
            </a:stretch>
          </p:blipFill>
          <p:spPr>
            <a:xfrm>
              <a:off x="0" y="1"/>
              <a:ext cx="12192000" cy="1430868"/>
            </a:xfrm>
            <a:prstGeom prst="rect">
              <a:avLst/>
            </a:prstGeom>
            <a:ln w="12700" cap="flat">
              <a:noFill/>
              <a:miter lim="400000"/>
              <a:headEnd/>
              <a:tailEnd/>
            </a:ln>
            <a:effectLst/>
          </p:spPr>
        </p:pic>
        <p:sp>
          <p:nvSpPr>
            <p:cNvPr id="175" name="Suora yhdysviiva 6"/>
            <p:cNvSpPr/>
            <p:nvPr/>
          </p:nvSpPr>
          <p:spPr>
            <a:xfrm>
              <a:off x="0" y="1430867"/>
              <a:ext cx="12192000" cy="1"/>
            </a:xfrm>
            <a:prstGeom prst="line">
              <a:avLst/>
            </a:prstGeom>
            <a:noFill/>
            <a:ln w="12700" cap="flat">
              <a:solidFill>
                <a:schemeClr val="accent4"/>
              </a:solidFill>
              <a:prstDash val="solid"/>
              <a:round/>
            </a:ln>
            <a:effectLst/>
          </p:spPr>
          <p:txBody>
            <a:bodyPr wrap="square" lIns="45719" tIns="45719" rIns="45719" bIns="45719" numCol="1" anchor="t">
              <a:noAutofit/>
            </a:bodyPr>
            <a:lstStyle/>
            <a:p>
              <a:endParaRPr/>
            </a:p>
          </p:txBody>
        </p:sp>
      </p:grpSp>
      <p:sp>
        <p:nvSpPr>
          <p:cNvPr id="177" name="标题文本"/>
          <p:cNvSpPr txBox="1">
            <a:spLocks noGrp="1"/>
          </p:cNvSpPr>
          <p:nvPr>
            <p:ph type="title" hasCustomPrompt="1"/>
          </p:nvPr>
        </p:nvSpPr>
        <p:spPr>
          <a:xfrm>
            <a:off x="822955" y="2"/>
            <a:ext cx="10555983" cy="1431038"/>
          </a:xfrm>
          <a:prstGeom prst="rect">
            <a:avLst/>
          </a:prstGeom>
        </p:spPr>
        <p:txBody>
          <a:bodyPr lIns="0" tIns="0" rIns="0" bIns="0"/>
          <a:lstStyle>
            <a:lvl1pPr algn="l">
              <a:lnSpc>
                <a:spcPts val="4800"/>
              </a:lnSpc>
              <a:defRPr sz="4000" b="1">
                <a:solidFill>
                  <a:schemeClr val="accent1"/>
                </a:solidFill>
              </a:defRPr>
            </a:lvl1pPr>
          </a:lstStyle>
          <a:p>
            <a:r>
              <a:t>标题文本</a:t>
            </a:r>
          </a:p>
        </p:txBody>
      </p:sp>
      <p:sp>
        <p:nvSpPr>
          <p:cNvPr id="178" name="正文级别 1…"/>
          <p:cNvSpPr txBox="1">
            <a:spLocks noGrp="1"/>
          </p:cNvSpPr>
          <p:nvPr>
            <p:ph type="body" sz="half" idx="1" hasCustomPrompt="1"/>
          </p:nvPr>
        </p:nvSpPr>
        <p:spPr>
          <a:xfrm>
            <a:off x="6093031" y="1600200"/>
            <a:ext cx="5285906" cy="4767469"/>
          </a:xfrm>
          <a:prstGeom prst="rect">
            <a:avLst/>
          </a:prstGeom>
        </p:spPr>
        <p:txBody>
          <a:bodyPr lIns="0" tIns="0" rIns="0" bIns="0"/>
          <a:lstStyle>
            <a:lvl1pPr marL="0" indent="0">
              <a:lnSpc>
                <a:spcPts val="3200"/>
              </a:lnSpc>
              <a:spcBef>
                <a:spcPts val="1300"/>
              </a:spcBef>
              <a:buSzTx/>
              <a:buFontTx/>
              <a:buNone/>
              <a:defRPr sz="2500"/>
            </a:lvl1pPr>
            <a:lvl2pPr marL="508635" indent="-283210">
              <a:lnSpc>
                <a:spcPts val="3200"/>
              </a:lnSpc>
              <a:spcBef>
                <a:spcPts val="1300"/>
              </a:spcBef>
              <a:buFontTx/>
              <a:buChar char="•"/>
              <a:defRPr sz="2500"/>
            </a:lvl2pPr>
            <a:lvl3pPr marL="815975" indent="-304800">
              <a:lnSpc>
                <a:spcPts val="3200"/>
              </a:lnSpc>
              <a:spcBef>
                <a:spcPts val="1300"/>
              </a:spcBef>
              <a:buFontTx/>
              <a:defRPr sz="2500"/>
            </a:lvl3pPr>
            <a:lvl4pPr marL="2133600" indent="-304800">
              <a:lnSpc>
                <a:spcPts val="3200"/>
              </a:lnSpc>
              <a:spcBef>
                <a:spcPts val="1300"/>
              </a:spcBef>
              <a:buFontTx/>
              <a:defRPr sz="2500"/>
            </a:lvl4pPr>
            <a:lvl5pPr marL="2743200" indent="-304800">
              <a:lnSpc>
                <a:spcPts val="3200"/>
              </a:lnSpc>
              <a:spcBef>
                <a:spcPts val="1300"/>
              </a:spcBef>
              <a:buFontTx/>
              <a:defRPr sz="2500"/>
            </a:lvl5pPr>
          </a:lstStyle>
          <a:p>
            <a:r>
              <a:t>正文级别 1</a:t>
            </a:r>
          </a:p>
          <a:p>
            <a:pPr lvl="1"/>
            <a:r>
              <a:t>正文级别 2</a:t>
            </a:r>
          </a:p>
          <a:p>
            <a:pPr lvl="2"/>
            <a:r>
              <a:t>正文级别 3</a:t>
            </a:r>
          </a:p>
          <a:p>
            <a:pPr lvl="3"/>
            <a:r>
              <a:t>正文级别 4</a:t>
            </a:r>
          </a:p>
          <a:p>
            <a:pPr lvl="4"/>
            <a:r>
              <a:t>正文级别 5</a:t>
            </a:r>
          </a:p>
        </p:txBody>
      </p:sp>
      <p:sp>
        <p:nvSpPr>
          <p:cNvPr id="179" name="Kuvan paikkamerkki 10"/>
          <p:cNvSpPr>
            <a:spLocks noGrp="1"/>
          </p:cNvSpPr>
          <p:nvPr>
            <p:ph type="pic" sz="half" idx="21"/>
          </p:nvPr>
        </p:nvSpPr>
        <p:spPr>
          <a:xfrm>
            <a:off x="1" y="1439999"/>
            <a:ext cx="5736948" cy="5418001"/>
          </a:xfrm>
          <a:prstGeom prst="rect">
            <a:avLst/>
          </a:prstGeom>
        </p:spPr>
        <p:txBody>
          <a:bodyPr lIns="91439" rIns="91439">
            <a:noAutofit/>
          </a:bodyPr>
          <a:lstStyle/>
          <a:p>
            <a:endParaRPr/>
          </a:p>
        </p:txBody>
      </p:sp>
      <p:sp>
        <p:nvSpPr>
          <p:cNvPr id="180"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aulukko ja teksti">
    <p:spTree>
      <p:nvGrpSpPr>
        <p:cNvPr id="1" name=""/>
        <p:cNvGrpSpPr/>
        <p:nvPr/>
      </p:nvGrpSpPr>
      <p:grpSpPr>
        <a:xfrm>
          <a:off x="0" y="0"/>
          <a:ext cx="0" cy="0"/>
          <a:chOff x="0" y="0"/>
          <a:chExt cx="0" cy="0"/>
        </a:xfrm>
      </p:grpSpPr>
      <p:grpSp>
        <p:nvGrpSpPr>
          <p:cNvPr id="189" name="Ryhmitä 6"/>
          <p:cNvGrpSpPr/>
          <p:nvPr/>
        </p:nvGrpSpPr>
        <p:grpSpPr>
          <a:xfrm>
            <a:off x="0" y="2"/>
            <a:ext cx="12192000" cy="1430868"/>
            <a:chOff x="0" y="1"/>
            <a:chExt cx="12192000" cy="1430867"/>
          </a:xfrm>
        </p:grpSpPr>
        <p:pic>
          <p:nvPicPr>
            <p:cNvPr id="187" name="Kuva 7" descr="Kuva 7"/>
            <p:cNvPicPr>
              <a:picLocks noChangeAspect="1"/>
            </p:cNvPicPr>
            <p:nvPr/>
          </p:nvPicPr>
          <p:blipFill>
            <a:blip r:embed="rId2"/>
            <a:stretch>
              <a:fillRect/>
            </a:stretch>
          </p:blipFill>
          <p:spPr>
            <a:xfrm>
              <a:off x="0" y="1"/>
              <a:ext cx="12192000" cy="1430868"/>
            </a:xfrm>
            <a:prstGeom prst="rect">
              <a:avLst/>
            </a:prstGeom>
            <a:ln w="12700" cap="flat">
              <a:noFill/>
              <a:miter lim="400000"/>
              <a:headEnd/>
              <a:tailEnd/>
            </a:ln>
            <a:effectLst/>
          </p:spPr>
        </p:pic>
        <p:sp>
          <p:nvSpPr>
            <p:cNvPr id="188" name="Suora yhdysviiva 6"/>
            <p:cNvSpPr/>
            <p:nvPr/>
          </p:nvSpPr>
          <p:spPr>
            <a:xfrm>
              <a:off x="0" y="1430867"/>
              <a:ext cx="12192000" cy="1"/>
            </a:xfrm>
            <a:prstGeom prst="line">
              <a:avLst/>
            </a:prstGeom>
            <a:noFill/>
            <a:ln w="12700" cap="flat">
              <a:solidFill>
                <a:schemeClr val="accent4"/>
              </a:solidFill>
              <a:prstDash val="solid"/>
              <a:round/>
            </a:ln>
            <a:effectLst/>
          </p:spPr>
          <p:txBody>
            <a:bodyPr wrap="square" lIns="45719" tIns="45719" rIns="45719" bIns="45719" numCol="1" anchor="t">
              <a:noAutofit/>
            </a:bodyPr>
            <a:lstStyle/>
            <a:p>
              <a:endParaRPr/>
            </a:p>
          </p:txBody>
        </p:sp>
      </p:grpSp>
      <p:sp>
        <p:nvSpPr>
          <p:cNvPr id="190" name="标题文本"/>
          <p:cNvSpPr txBox="1">
            <a:spLocks noGrp="1"/>
          </p:cNvSpPr>
          <p:nvPr>
            <p:ph type="title" hasCustomPrompt="1"/>
          </p:nvPr>
        </p:nvSpPr>
        <p:spPr>
          <a:xfrm>
            <a:off x="822955" y="1"/>
            <a:ext cx="10555983" cy="1431036"/>
          </a:xfrm>
          <a:prstGeom prst="rect">
            <a:avLst/>
          </a:prstGeom>
        </p:spPr>
        <p:txBody>
          <a:bodyPr lIns="0" tIns="0" rIns="0" bIns="0"/>
          <a:lstStyle>
            <a:lvl1pPr algn="l">
              <a:lnSpc>
                <a:spcPts val="4800"/>
              </a:lnSpc>
              <a:defRPr sz="4000" b="1">
                <a:solidFill>
                  <a:schemeClr val="accent1"/>
                </a:solidFill>
              </a:defRPr>
            </a:lvl1pPr>
          </a:lstStyle>
          <a:p>
            <a:r>
              <a:t>标题文本</a:t>
            </a:r>
          </a:p>
        </p:txBody>
      </p:sp>
      <p:sp>
        <p:nvSpPr>
          <p:cNvPr id="191" name="正文级别 1…"/>
          <p:cNvSpPr txBox="1">
            <a:spLocks noGrp="1"/>
          </p:cNvSpPr>
          <p:nvPr>
            <p:ph type="body" sz="half" idx="1" hasCustomPrompt="1"/>
          </p:nvPr>
        </p:nvSpPr>
        <p:spPr>
          <a:xfrm>
            <a:off x="6093031" y="1600215"/>
            <a:ext cx="5285906" cy="4767465"/>
          </a:xfrm>
          <a:prstGeom prst="rect">
            <a:avLst/>
          </a:prstGeom>
        </p:spPr>
        <p:txBody>
          <a:bodyPr lIns="0" tIns="0" rIns="0" bIns="0"/>
          <a:lstStyle>
            <a:lvl1pPr marL="0" indent="0">
              <a:lnSpc>
                <a:spcPts val="3200"/>
              </a:lnSpc>
              <a:spcBef>
                <a:spcPts val="1300"/>
              </a:spcBef>
              <a:buSzTx/>
              <a:buFontTx/>
              <a:buNone/>
              <a:defRPr sz="2500"/>
            </a:lvl1pPr>
            <a:lvl2pPr marL="508635" indent="-283210">
              <a:lnSpc>
                <a:spcPts val="3200"/>
              </a:lnSpc>
              <a:spcBef>
                <a:spcPts val="1300"/>
              </a:spcBef>
              <a:buFontTx/>
              <a:buChar char="•"/>
              <a:defRPr sz="2500"/>
            </a:lvl2pPr>
            <a:lvl3pPr marL="815975" indent="-304800">
              <a:lnSpc>
                <a:spcPts val="3200"/>
              </a:lnSpc>
              <a:spcBef>
                <a:spcPts val="1300"/>
              </a:spcBef>
              <a:buFontTx/>
              <a:defRPr sz="2500"/>
            </a:lvl3pPr>
            <a:lvl4pPr marL="2133600" indent="-304800">
              <a:lnSpc>
                <a:spcPts val="3200"/>
              </a:lnSpc>
              <a:spcBef>
                <a:spcPts val="1300"/>
              </a:spcBef>
              <a:buFontTx/>
              <a:defRPr sz="2500"/>
            </a:lvl4pPr>
            <a:lvl5pPr marL="2743200" indent="-304800">
              <a:lnSpc>
                <a:spcPts val="3200"/>
              </a:lnSpc>
              <a:spcBef>
                <a:spcPts val="1300"/>
              </a:spcBef>
              <a:buFontTx/>
              <a:defRPr sz="2500"/>
            </a:lvl5pPr>
          </a:lstStyle>
          <a:p>
            <a:r>
              <a:t>正文级别 1</a:t>
            </a:r>
          </a:p>
          <a:p>
            <a:pPr lvl="1"/>
            <a:r>
              <a:t>正文级别 2</a:t>
            </a:r>
          </a:p>
          <a:p>
            <a:pPr lvl="2"/>
            <a:r>
              <a:t>正文级别 3</a:t>
            </a:r>
          </a:p>
          <a:p>
            <a:pPr lvl="3"/>
            <a:r>
              <a:t>正文级别 4</a:t>
            </a:r>
          </a:p>
          <a:p>
            <a:pPr lvl="4"/>
            <a:r>
              <a:t>正文级别 5</a:t>
            </a:r>
          </a:p>
        </p:txBody>
      </p:sp>
      <p:sp>
        <p:nvSpPr>
          <p:cNvPr id="192" name="幻灯片编号"/>
          <p:cNvSpPr txBox="1">
            <a:spLocks noGrp="1"/>
          </p:cNvSpPr>
          <p:nvPr>
            <p:ph type="sldNum" sz="quarter" idx="2"/>
          </p:nvPr>
        </p:nvSpPr>
        <p:spPr>
          <a:xfrm>
            <a:off x="823387" y="6607431"/>
            <a:ext cx="141437" cy="137072"/>
          </a:xfrm>
          <a:prstGeom prst="rect">
            <a:avLst/>
          </a:prstGeom>
        </p:spPr>
        <p:txBody>
          <a:bodyPr lIns="0" tIns="0" rIns="0" bIns="0"/>
          <a:lstStyle>
            <a:lvl1pPr algn="l">
              <a:defRPr sz="1000">
                <a:solidFill>
                  <a:srgbClr val="272727"/>
                </a:solidFill>
              </a:defRPr>
            </a:lvl1pPr>
          </a:lstStyle>
          <a:p>
            <a:fld id="{86CB4B4D-7CA3-9044-876B-883B54F8677D}" type="slidenum">
              <a:r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Viimeinen siv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9" name="Kuva 6" descr="Kuva 6"/>
          <p:cNvPicPr>
            <a:picLocks noChangeAspect="1"/>
          </p:cNvPicPr>
          <p:nvPr/>
        </p:nvPicPr>
        <p:blipFill>
          <a:blip r:embed="rId3"/>
          <a:stretch>
            <a:fillRect/>
          </a:stretch>
        </p:blipFill>
        <p:spPr>
          <a:xfrm>
            <a:off x="2840569" y="5270500"/>
            <a:ext cx="2813052" cy="1272118"/>
          </a:xfrm>
          <a:prstGeom prst="rect">
            <a:avLst/>
          </a:prstGeom>
          <a:ln w="12700">
            <a:miter lim="400000"/>
            <a:headEnd/>
            <a:tailEnd/>
          </a:ln>
        </p:spPr>
      </p:pic>
      <p:pic>
        <p:nvPicPr>
          <p:cNvPr id="200" name="Kuva 7" descr="Kuva 7"/>
          <p:cNvPicPr>
            <a:picLocks noChangeAspect="1"/>
          </p:cNvPicPr>
          <p:nvPr/>
        </p:nvPicPr>
        <p:blipFill>
          <a:blip r:embed="rId4"/>
          <a:stretch>
            <a:fillRect/>
          </a:stretch>
        </p:blipFill>
        <p:spPr>
          <a:xfrm>
            <a:off x="7366003" y="5613401"/>
            <a:ext cx="1758952" cy="795868"/>
          </a:xfrm>
          <a:prstGeom prst="rect">
            <a:avLst/>
          </a:prstGeom>
          <a:ln w="12700">
            <a:miter lim="400000"/>
            <a:headEnd/>
            <a:tailEnd/>
          </a:ln>
        </p:spPr>
      </p:pic>
      <p:sp>
        <p:nvSpPr>
          <p:cNvPr id="201" name="Tekstiruutu 4"/>
          <p:cNvSpPr txBox="1"/>
          <p:nvPr/>
        </p:nvSpPr>
        <p:spPr>
          <a:xfrm>
            <a:off x="869103" y="1960036"/>
            <a:ext cx="10464377" cy="769998"/>
          </a:xfrm>
          <a:prstGeom prst="rect">
            <a:avLst/>
          </a:prstGeom>
          <a:ln w="12700">
            <a:miter lim="400000"/>
          </a:ln>
        </p:spPr>
        <p:txBody>
          <a:bodyPr lIns="45719" rIns="45719">
            <a:spAutoFit/>
          </a:bodyPr>
          <a:lstStyle>
            <a:lvl1pPr algn="ctr">
              <a:defRPr sz="4800" b="1">
                <a:solidFill>
                  <a:srgbClr val="FFFFFF"/>
                </a:solidFill>
                <a:latin typeface="Arial" panose="020B0604020202020204"/>
                <a:ea typeface="Arial" panose="020B0604020202020204"/>
                <a:cs typeface="Arial" panose="020B0604020202020204"/>
                <a:sym typeface="Arial" panose="020B0604020202020204"/>
              </a:defRPr>
            </a:lvl1pPr>
          </a:lstStyle>
          <a:p>
            <a:r>
              <a:t>Kiitos!</a:t>
            </a:r>
          </a:p>
        </p:txBody>
      </p:sp>
      <p:sp>
        <p:nvSpPr>
          <p:cNvPr id="202" name="正文级别 1…"/>
          <p:cNvSpPr txBox="1">
            <a:spLocks noGrp="1"/>
          </p:cNvSpPr>
          <p:nvPr>
            <p:ph type="body" sz="quarter" idx="1" hasCustomPrompt="1"/>
          </p:nvPr>
        </p:nvSpPr>
        <p:spPr>
          <a:xfrm>
            <a:off x="822955" y="2973174"/>
            <a:ext cx="10555983" cy="1323384"/>
          </a:xfrm>
          <a:prstGeom prst="rect">
            <a:avLst/>
          </a:prstGeom>
        </p:spPr>
        <p:txBody>
          <a:bodyPr lIns="0" tIns="0" rIns="0" bIns="0"/>
          <a:lstStyle>
            <a:lvl1pPr marL="0" indent="0" algn="ctr">
              <a:lnSpc>
                <a:spcPts val="2900"/>
              </a:lnSpc>
              <a:spcBef>
                <a:spcPts val="0"/>
              </a:spcBef>
              <a:buSzTx/>
              <a:buFontTx/>
              <a:buNone/>
              <a:defRPr sz="2500" b="1">
                <a:solidFill>
                  <a:srgbClr val="FFFFFF"/>
                </a:solidFill>
              </a:defRPr>
            </a:lvl1pPr>
            <a:lvl2pPr marL="508635" indent="-283210" algn="ctr">
              <a:lnSpc>
                <a:spcPts val="2900"/>
              </a:lnSpc>
              <a:spcBef>
                <a:spcPts val="0"/>
              </a:spcBef>
              <a:buFontTx/>
              <a:buChar char="•"/>
              <a:defRPr sz="2500" b="1">
                <a:solidFill>
                  <a:srgbClr val="FFFFFF"/>
                </a:solidFill>
              </a:defRPr>
            </a:lvl2pPr>
            <a:lvl3pPr marL="815975" indent="-304800" algn="ctr">
              <a:lnSpc>
                <a:spcPts val="2900"/>
              </a:lnSpc>
              <a:spcBef>
                <a:spcPts val="0"/>
              </a:spcBef>
              <a:buFontTx/>
              <a:defRPr sz="2500" b="1">
                <a:solidFill>
                  <a:srgbClr val="FFFFFF"/>
                </a:solidFill>
              </a:defRPr>
            </a:lvl3pPr>
            <a:lvl4pPr marL="2133600" indent="-304800" algn="ctr">
              <a:lnSpc>
                <a:spcPts val="2900"/>
              </a:lnSpc>
              <a:spcBef>
                <a:spcPts val="0"/>
              </a:spcBef>
              <a:buFontTx/>
              <a:defRPr sz="2500" b="1">
                <a:solidFill>
                  <a:srgbClr val="FFFFFF"/>
                </a:solidFill>
              </a:defRPr>
            </a:lvl4pPr>
            <a:lvl5pPr marL="2743200" indent="-304800" algn="ctr">
              <a:lnSpc>
                <a:spcPts val="2900"/>
              </a:lnSpc>
              <a:spcBef>
                <a:spcPts val="0"/>
              </a:spcBef>
              <a:buFontTx/>
              <a:defRPr sz="2500" b="1">
                <a:solidFill>
                  <a:srgbClr val="FFFFFF"/>
                </a:solidFill>
              </a:defRPr>
            </a:lvl5pPr>
          </a:lstStyle>
          <a:p>
            <a:r>
              <a:t>正文级别 1</a:t>
            </a:r>
          </a:p>
          <a:p>
            <a:pPr lvl="1"/>
            <a:r>
              <a:t>正文级别 2</a:t>
            </a:r>
          </a:p>
          <a:p>
            <a:pPr lvl="2"/>
            <a:r>
              <a:t>正文级别 3</a:t>
            </a:r>
          </a:p>
          <a:p>
            <a:pPr lvl="3"/>
            <a:r>
              <a:t>正文级别 4</a:t>
            </a:r>
          </a:p>
          <a:p>
            <a:pPr lvl="4"/>
            <a:r>
              <a:t>正文级别 5</a:t>
            </a:r>
          </a:p>
        </p:txBody>
      </p:sp>
      <p:sp>
        <p:nvSpPr>
          <p:cNvPr id="203"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Otsikkodia">
    <p:spTree>
      <p:nvGrpSpPr>
        <p:cNvPr id="1" name=""/>
        <p:cNvGrpSpPr/>
        <p:nvPr/>
      </p:nvGrpSpPr>
      <p:grpSpPr>
        <a:xfrm>
          <a:off x="0" y="0"/>
          <a:ext cx="0" cy="0"/>
          <a:chOff x="0" y="0"/>
          <a:chExt cx="0" cy="0"/>
        </a:xfrm>
      </p:grpSpPr>
      <p:sp>
        <p:nvSpPr>
          <p:cNvPr id="210" name="标题文本"/>
          <p:cNvSpPr txBox="1">
            <a:spLocks noGrp="1"/>
          </p:cNvSpPr>
          <p:nvPr>
            <p:ph type="title" hasCustomPrompt="1"/>
          </p:nvPr>
        </p:nvSpPr>
        <p:spPr>
          <a:xfrm>
            <a:off x="1524000" y="1122362"/>
            <a:ext cx="9144000" cy="2387601"/>
          </a:xfrm>
          <a:prstGeom prst="rect">
            <a:avLst/>
          </a:prstGeom>
        </p:spPr>
        <p:txBody>
          <a:bodyPr anchor="b"/>
          <a:lstStyle>
            <a:lvl1pPr defTabSz="914400">
              <a:lnSpc>
                <a:spcPct val="90000"/>
              </a:lnSpc>
              <a:defRPr sz="60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11" name="正文级别 1…"/>
          <p:cNvSpPr txBox="1">
            <a:spLocks noGrp="1"/>
          </p:cNvSpPr>
          <p:nvPr>
            <p:ph type="body" sz="quarter" idx="1" hasCustomPrompt="1"/>
          </p:nvPr>
        </p:nvSpPr>
        <p:spPr>
          <a:xfrm>
            <a:off x="1524000" y="3602037"/>
            <a:ext cx="9144000" cy="1655764"/>
          </a:xfrm>
          <a:prstGeom prst="rect">
            <a:avLst/>
          </a:prstGeom>
        </p:spPr>
        <p:txBody>
          <a:bodyPr/>
          <a:lstStyle>
            <a:lvl1pPr marL="0" indent="0" algn="ctr" defTabSz="914400">
              <a:lnSpc>
                <a:spcPct val="90000"/>
              </a:lnSpc>
              <a:buSzTx/>
              <a:buFontTx/>
              <a:buNone/>
              <a:defRPr sz="2400">
                <a:latin typeface="+mn-lt"/>
                <a:ea typeface="+mn-ea"/>
                <a:cs typeface="+mn-cs"/>
                <a:sym typeface="Calibri" panose="020F0502020204030204"/>
              </a:defRPr>
            </a:lvl1pPr>
            <a:lvl2pPr marL="0" indent="457200" algn="ctr" defTabSz="914400">
              <a:lnSpc>
                <a:spcPct val="90000"/>
              </a:lnSpc>
              <a:buSzTx/>
              <a:buFontTx/>
              <a:buNone/>
              <a:defRPr sz="2400">
                <a:latin typeface="+mn-lt"/>
                <a:ea typeface="+mn-ea"/>
                <a:cs typeface="+mn-cs"/>
                <a:sym typeface="Calibri" panose="020F0502020204030204"/>
              </a:defRPr>
            </a:lvl2pPr>
            <a:lvl3pPr marL="0" indent="914400" algn="ctr" defTabSz="914400">
              <a:lnSpc>
                <a:spcPct val="90000"/>
              </a:lnSpc>
              <a:buSzTx/>
              <a:buFontTx/>
              <a:buNone/>
              <a:defRPr sz="2400">
                <a:latin typeface="+mn-lt"/>
                <a:ea typeface="+mn-ea"/>
                <a:cs typeface="+mn-cs"/>
                <a:sym typeface="Calibri" panose="020F0502020204030204"/>
              </a:defRPr>
            </a:lvl3pPr>
            <a:lvl4pPr marL="0" indent="1371600" algn="ctr" defTabSz="914400">
              <a:lnSpc>
                <a:spcPct val="90000"/>
              </a:lnSpc>
              <a:buSzTx/>
              <a:buFontTx/>
              <a:buNone/>
              <a:defRPr sz="2400">
                <a:latin typeface="+mn-lt"/>
                <a:ea typeface="+mn-ea"/>
                <a:cs typeface="+mn-cs"/>
                <a:sym typeface="Calibri" panose="020F0502020204030204"/>
              </a:defRPr>
            </a:lvl4pPr>
            <a:lvl5pPr marL="0" indent="1828800" algn="ctr" defTabSz="914400">
              <a:lnSpc>
                <a:spcPct val="90000"/>
              </a:lnSpc>
              <a:buSzTx/>
              <a:buFontTx/>
              <a:buNone/>
              <a:defRPr sz="2400">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12"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san ylätunniste">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963084" y="4406900"/>
            <a:ext cx="10363201" cy="1363133"/>
          </a:xfrm>
          <a:prstGeom prst="rect">
            <a:avLst/>
          </a:prstGeom>
        </p:spPr>
        <p:txBody>
          <a:bodyPr anchor="t"/>
          <a:lstStyle>
            <a:lvl1pPr algn="l">
              <a:defRPr sz="5300" b="1" cap="all"/>
            </a:lvl1pPr>
          </a:lstStyle>
          <a:p>
            <a:r>
              <a:t>标题文本</a:t>
            </a:r>
          </a:p>
        </p:txBody>
      </p:sp>
      <p:sp>
        <p:nvSpPr>
          <p:cNvPr id="30" name="正文级别 1…"/>
          <p:cNvSpPr txBox="1">
            <a:spLocks noGrp="1"/>
          </p:cNvSpPr>
          <p:nvPr>
            <p:ph type="body" sz="quarter" idx="1" hasCustomPrompt="1"/>
          </p:nvPr>
        </p:nvSpPr>
        <p:spPr>
          <a:xfrm>
            <a:off x="963084" y="2906186"/>
            <a:ext cx="10363201" cy="1500717"/>
          </a:xfrm>
          <a:prstGeom prst="rect">
            <a:avLst/>
          </a:prstGeom>
        </p:spPr>
        <p:txBody>
          <a:bodyPr anchor="b"/>
          <a:lstStyle>
            <a:lvl1pPr marL="0" indent="0">
              <a:spcBef>
                <a:spcPts val="600"/>
              </a:spcBef>
              <a:buSzTx/>
              <a:buFontTx/>
              <a:buNone/>
              <a:defRPr sz="2600">
                <a:solidFill>
                  <a:srgbClr val="888888"/>
                </a:solidFill>
              </a:defRPr>
            </a:lvl1pPr>
            <a:lvl2pPr marL="0" indent="609600">
              <a:spcBef>
                <a:spcPts val="600"/>
              </a:spcBef>
              <a:buSzTx/>
              <a:buFontTx/>
              <a:buNone/>
              <a:defRPr sz="2600">
                <a:solidFill>
                  <a:srgbClr val="888888"/>
                </a:solidFill>
              </a:defRPr>
            </a:lvl2pPr>
            <a:lvl3pPr marL="0" indent="1219200">
              <a:spcBef>
                <a:spcPts val="600"/>
              </a:spcBef>
              <a:buSzTx/>
              <a:buFontTx/>
              <a:buNone/>
              <a:defRPr sz="2600">
                <a:solidFill>
                  <a:srgbClr val="888888"/>
                </a:solidFill>
              </a:defRPr>
            </a:lvl3pPr>
            <a:lvl4pPr marL="0" indent="1828800">
              <a:spcBef>
                <a:spcPts val="600"/>
              </a:spcBef>
              <a:buSzTx/>
              <a:buFontTx/>
              <a:buNone/>
              <a:defRPr sz="2600">
                <a:solidFill>
                  <a:srgbClr val="888888"/>
                </a:solidFill>
              </a:defRPr>
            </a:lvl4pPr>
            <a:lvl5pPr marL="0" indent="2438400">
              <a:spcBef>
                <a:spcPts val="600"/>
              </a:spcBef>
              <a:buSzTx/>
              <a:buFontTx/>
              <a:buNone/>
              <a:defRPr sz="26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tsikko ja sisältö">
    <p:spTree>
      <p:nvGrpSpPr>
        <p:cNvPr id="1" name=""/>
        <p:cNvGrpSpPr/>
        <p:nvPr/>
      </p:nvGrpSpPr>
      <p:grpSpPr>
        <a:xfrm>
          <a:off x="0" y="0"/>
          <a:ext cx="0" cy="0"/>
          <a:chOff x="0" y="0"/>
          <a:chExt cx="0" cy="0"/>
        </a:xfrm>
      </p:grpSpPr>
      <p:sp>
        <p:nvSpPr>
          <p:cNvPr id="219" name="标题文本"/>
          <p:cNvSpPr txBox="1">
            <a:spLocks noGrp="1"/>
          </p:cNvSpPr>
          <p:nvPr>
            <p:ph type="title" hasCustomPrompt="1"/>
          </p:nvPr>
        </p:nvSpPr>
        <p:spPr>
          <a:xfrm>
            <a:off x="838200" y="365125"/>
            <a:ext cx="10515600" cy="1325563"/>
          </a:xfrm>
          <a:prstGeom prst="rect">
            <a:avLst/>
          </a:prstGeom>
        </p:spPr>
        <p:txBody>
          <a:bodyPr/>
          <a:lstStyle>
            <a:lvl1pPr algn="l" defTabSz="914400">
              <a:lnSpc>
                <a:spcPct val="90000"/>
              </a:lnSpc>
              <a:defRPr sz="44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20" name="正文级别 1…"/>
          <p:cNvSpPr txBox="1">
            <a:spLocks noGrp="1"/>
          </p:cNvSpPr>
          <p:nvPr>
            <p:ph type="body" idx="1" hasCustomPrompt="1"/>
          </p:nvPr>
        </p:nvSpPr>
        <p:spPr>
          <a:xfrm>
            <a:off x="838200" y="1825625"/>
            <a:ext cx="10515600" cy="4351340"/>
          </a:xfrm>
          <a:prstGeom prst="rect">
            <a:avLst/>
          </a:prstGeom>
        </p:spPr>
        <p:txBody>
          <a:bodyPr/>
          <a:lstStyle>
            <a:lvl1pPr marL="228600" indent="-228600" defTabSz="914400">
              <a:lnSpc>
                <a:spcPct val="90000"/>
              </a:lnSpc>
              <a:defRPr sz="2800">
                <a:latin typeface="+mn-lt"/>
                <a:ea typeface="+mn-ea"/>
                <a:cs typeface="+mn-cs"/>
                <a:sym typeface="Calibri" panose="020F0502020204030204"/>
              </a:defRPr>
            </a:lvl1pPr>
            <a:lvl2pPr marL="723900" indent="-266700" defTabSz="914400">
              <a:lnSpc>
                <a:spcPct val="90000"/>
              </a:lnSpc>
              <a:buChar char="•"/>
              <a:defRPr sz="2800">
                <a:latin typeface="+mn-lt"/>
                <a:ea typeface="+mn-ea"/>
                <a:cs typeface="+mn-cs"/>
                <a:sym typeface="Calibri" panose="020F0502020204030204"/>
              </a:defRPr>
            </a:lvl2pPr>
            <a:lvl3pPr marL="1234440" indent="-320040" defTabSz="914400">
              <a:lnSpc>
                <a:spcPct val="90000"/>
              </a:lnSpc>
              <a:defRPr sz="2800">
                <a:latin typeface="+mn-lt"/>
                <a:ea typeface="+mn-ea"/>
                <a:cs typeface="+mn-cs"/>
                <a:sym typeface="Calibri" panose="020F0502020204030204"/>
              </a:defRPr>
            </a:lvl3pPr>
            <a:lvl4pPr marL="1727200" indent="-355600" defTabSz="914400">
              <a:lnSpc>
                <a:spcPct val="90000"/>
              </a:lnSpc>
              <a:buChar char="•"/>
              <a:defRPr sz="2800">
                <a:latin typeface="+mn-lt"/>
                <a:ea typeface="+mn-ea"/>
                <a:cs typeface="+mn-cs"/>
                <a:sym typeface="Calibri" panose="020F0502020204030204"/>
              </a:defRPr>
            </a:lvl4pPr>
            <a:lvl5pPr marL="2184400" indent="-355600" defTabSz="914400">
              <a:lnSpc>
                <a:spcPct val="90000"/>
              </a:lnSpc>
              <a:buChar char="•"/>
              <a:defRPr sz="2800">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21"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san ylätunniste">
    <p:spTree>
      <p:nvGrpSpPr>
        <p:cNvPr id="1" name=""/>
        <p:cNvGrpSpPr/>
        <p:nvPr/>
      </p:nvGrpSpPr>
      <p:grpSpPr>
        <a:xfrm>
          <a:off x="0" y="0"/>
          <a:ext cx="0" cy="0"/>
          <a:chOff x="0" y="0"/>
          <a:chExt cx="0" cy="0"/>
        </a:xfrm>
      </p:grpSpPr>
      <p:sp>
        <p:nvSpPr>
          <p:cNvPr id="228" name="标题文本"/>
          <p:cNvSpPr txBox="1">
            <a:spLocks noGrp="1"/>
          </p:cNvSpPr>
          <p:nvPr>
            <p:ph type="title" hasCustomPrompt="1"/>
          </p:nvPr>
        </p:nvSpPr>
        <p:spPr>
          <a:xfrm>
            <a:off x="831850" y="1709740"/>
            <a:ext cx="10515601" cy="2852737"/>
          </a:xfrm>
          <a:prstGeom prst="rect">
            <a:avLst/>
          </a:prstGeom>
        </p:spPr>
        <p:txBody>
          <a:bodyPr anchor="b"/>
          <a:lstStyle>
            <a:lvl1pPr algn="l" defTabSz="914400">
              <a:lnSpc>
                <a:spcPct val="90000"/>
              </a:lnSpc>
              <a:defRPr sz="60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29" name="正文级别 1…"/>
          <p:cNvSpPr txBox="1">
            <a:spLocks noGrp="1"/>
          </p:cNvSpPr>
          <p:nvPr>
            <p:ph type="body" sz="quarter" idx="1" hasCustomPrompt="1"/>
          </p:nvPr>
        </p:nvSpPr>
        <p:spPr>
          <a:xfrm>
            <a:off x="831850" y="4589464"/>
            <a:ext cx="10515601" cy="1500188"/>
          </a:xfrm>
          <a:prstGeom prst="rect">
            <a:avLst/>
          </a:prstGeom>
        </p:spPr>
        <p:txBody>
          <a:bodyPr/>
          <a:lstStyle>
            <a:lvl1pPr marL="0" indent="0" defTabSz="914400">
              <a:lnSpc>
                <a:spcPct val="90000"/>
              </a:lnSpc>
              <a:buSzTx/>
              <a:buFontTx/>
              <a:buNone/>
              <a:defRPr sz="2400">
                <a:solidFill>
                  <a:srgbClr val="888888"/>
                </a:solidFill>
                <a:latin typeface="+mn-lt"/>
                <a:ea typeface="+mn-ea"/>
                <a:cs typeface="+mn-cs"/>
                <a:sym typeface="Calibri" panose="020F0502020204030204"/>
              </a:defRPr>
            </a:lvl1pPr>
            <a:lvl2pPr marL="0" indent="457200" defTabSz="914400">
              <a:lnSpc>
                <a:spcPct val="90000"/>
              </a:lnSpc>
              <a:buSzTx/>
              <a:buFontTx/>
              <a:buNone/>
              <a:defRPr sz="2400">
                <a:solidFill>
                  <a:srgbClr val="888888"/>
                </a:solidFill>
                <a:latin typeface="+mn-lt"/>
                <a:ea typeface="+mn-ea"/>
                <a:cs typeface="+mn-cs"/>
                <a:sym typeface="Calibri" panose="020F0502020204030204"/>
              </a:defRPr>
            </a:lvl2pPr>
            <a:lvl3pPr marL="0" indent="914400" defTabSz="914400">
              <a:lnSpc>
                <a:spcPct val="90000"/>
              </a:lnSpc>
              <a:buSzTx/>
              <a:buFontTx/>
              <a:buNone/>
              <a:defRPr sz="2400">
                <a:solidFill>
                  <a:srgbClr val="888888"/>
                </a:solidFill>
                <a:latin typeface="+mn-lt"/>
                <a:ea typeface="+mn-ea"/>
                <a:cs typeface="+mn-cs"/>
                <a:sym typeface="Calibri" panose="020F0502020204030204"/>
              </a:defRPr>
            </a:lvl3pPr>
            <a:lvl4pPr marL="0" indent="1371600" defTabSz="914400">
              <a:lnSpc>
                <a:spcPct val="90000"/>
              </a:lnSpc>
              <a:buSzTx/>
              <a:buFontTx/>
              <a:buNone/>
              <a:defRPr sz="2400">
                <a:solidFill>
                  <a:srgbClr val="888888"/>
                </a:solidFill>
                <a:latin typeface="+mn-lt"/>
                <a:ea typeface="+mn-ea"/>
                <a:cs typeface="+mn-cs"/>
                <a:sym typeface="Calibri" panose="020F0502020204030204"/>
              </a:defRPr>
            </a:lvl4pPr>
            <a:lvl5pPr marL="0" indent="1828800" defTabSz="914400">
              <a:lnSpc>
                <a:spcPct val="90000"/>
              </a:lnSpc>
              <a:buSzTx/>
              <a:buFontTx/>
              <a:buNone/>
              <a:defRPr sz="2400">
                <a:solidFill>
                  <a:srgbClr val="888888"/>
                </a:solidFill>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30"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Kaksi sisältökohdetta">
    <p:spTree>
      <p:nvGrpSpPr>
        <p:cNvPr id="1" name=""/>
        <p:cNvGrpSpPr/>
        <p:nvPr/>
      </p:nvGrpSpPr>
      <p:grpSpPr>
        <a:xfrm>
          <a:off x="0" y="0"/>
          <a:ext cx="0" cy="0"/>
          <a:chOff x="0" y="0"/>
          <a:chExt cx="0" cy="0"/>
        </a:xfrm>
      </p:grpSpPr>
      <p:sp>
        <p:nvSpPr>
          <p:cNvPr id="237" name="标题文本"/>
          <p:cNvSpPr txBox="1">
            <a:spLocks noGrp="1"/>
          </p:cNvSpPr>
          <p:nvPr>
            <p:ph type="title" hasCustomPrompt="1"/>
          </p:nvPr>
        </p:nvSpPr>
        <p:spPr>
          <a:xfrm>
            <a:off x="838200" y="365125"/>
            <a:ext cx="10515600" cy="1325563"/>
          </a:xfrm>
          <a:prstGeom prst="rect">
            <a:avLst/>
          </a:prstGeom>
        </p:spPr>
        <p:txBody>
          <a:bodyPr/>
          <a:lstStyle>
            <a:lvl1pPr algn="l" defTabSz="914400">
              <a:lnSpc>
                <a:spcPct val="90000"/>
              </a:lnSpc>
              <a:defRPr sz="44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38" name="正文级别 1…"/>
          <p:cNvSpPr txBox="1">
            <a:spLocks noGrp="1"/>
          </p:cNvSpPr>
          <p:nvPr>
            <p:ph type="body" sz="half" idx="1" hasCustomPrompt="1"/>
          </p:nvPr>
        </p:nvSpPr>
        <p:spPr>
          <a:xfrm>
            <a:off x="838200" y="1825625"/>
            <a:ext cx="5181600" cy="4351340"/>
          </a:xfrm>
          <a:prstGeom prst="rect">
            <a:avLst/>
          </a:prstGeom>
        </p:spPr>
        <p:txBody>
          <a:bodyPr/>
          <a:lstStyle>
            <a:lvl1pPr marL="228600" indent="-228600" defTabSz="914400">
              <a:lnSpc>
                <a:spcPct val="90000"/>
              </a:lnSpc>
              <a:defRPr sz="2800">
                <a:latin typeface="+mn-lt"/>
                <a:ea typeface="+mn-ea"/>
                <a:cs typeface="+mn-cs"/>
                <a:sym typeface="Calibri" panose="020F0502020204030204"/>
              </a:defRPr>
            </a:lvl1pPr>
            <a:lvl2pPr marL="723900" indent="-266700" defTabSz="914400">
              <a:lnSpc>
                <a:spcPct val="90000"/>
              </a:lnSpc>
              <a:buChar char="•"/>
              <a:defRPr sz="2800">
                <a:latin typeface="+mn-lt"/>
                <a:ea typeface="+mn-ea"/>
                <a:cs typeface="+mn-cs"/>
                <a:sym typeface="Calibri" panose="020F0502020204030204"/>
              </a:defRPr>
            </a:lvl2pPr>
            <a:lvl3pPr marL="1234440" indent="-320040" defTabSz="914400">
              <a:lnSpc>
                <a:spcPct val="90000"/>
              </a:lnSpc>
              <a:defRPr sz="2800">
                <a:latin typeface="+mn-lt"/>
                <a:ea typeface="+mn-ea"/>
                <a:cs typeface="+mn-cs"/>
                <a:sym typeface="Calibri" panose="020F0502020204030204"/>
              </a:defRPr>
            </a:lvl3pPr>
            <a:lvl4pPr marL="1727200" indent="-355600" defTabSz="914400">
              <a:lnSpc>
                <a:spcPct val="90000"/>
              </a:lnSpc>
              <a:buChar char="•"/>
              <a:defRPr sz="2800">
                <a:latin typeface="+mn-lt"/>
                <a:ea typeface="+mn-ea"/>
                <a:cs typeface="+mn-cs"/>
                <a:sym typeface="Calibri" panose="020F0502020204030204"/>
              </a:defRPr>
            </a:lvl4pPr>
            <a:lvl5pPr marL="2184400" indent="-355600" defTabSz="914400">
              <a:lnSpc>
                <a:spcPct val="90000"/>
              </a:lnSpc>
              <a:buChar char="•"/>
              <a:defRPr sz="2800">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39"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Vertailu">
    <p:spTree>
      <p:nvGrpSpPr>
        <p:cNvPr id="1" name=""/>
        <p:cNvGrpSpPr/>
        <p:nvPr/>
      </p:nvGrpSpPr>
      <p:grpSpPr>
        <a:xfrm>
          <a:off x="0" y="0"/>
          <a:ext cx="0" cy="0"/>
          <a:chOff x="0" y="0"/>
          <a:chExt cx="0" cy="0"/>
        </a:xfrm>
      </p:grpSpPr>
      <p:sp>
        <p:nvSpPr>
          <p:cNvPr id="246" name="标题文本"/>
          <p:cNvSpPr txBox="1">
            <a:spLocks noGrp="1"/>
          </p:cNvSpPr>
          <p:nvPr>
            <p:ph type="title" hasCustomPrompt="1"/>
          </p:nvPr>
        </p:nvSpPr>
        <p:spPr>
          <a:xfrm>
            <a:off x="839787" y="365125"/>
            <a:ext cx="10515601" cy="1325563"/>
          </a:xfrm>
          <a:prstGeom prst="rect">
            <a:avLst/>
          </a:prstGeom>
        </p:spPr>
        <p:txBody>
          <a:bodyPr/>
          <a:lstStyle>
            <a:lvl1pPr algn="l" defTabSz="914400">
              <a:lnSpc>
                <a:spcPct val="90000"/>
              </a:lnSpc>
              <a:defRPr sz="44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47" name="正文级别 1…"/>
          <p:cNvSpPr txBox="1">
            <a:spLocks noGrp="1"/>
          </p:cNvSpPr>
          <p:nvPr>
            <p:ph type="body" sz="quarter" idx="1" hasCustomPrompt="1"/>
          </p:nvPr>
        </p:nvSpPr>
        <p:spPr>
          <a:xfrm>
            <a:off x="839788" y="1681163"/>
            <a:ext cx="5157789" cy="823913"/>
          </a:xfrm>
          <a:prstGeom prst="rect">
            <a:avLst/>
          </a:prstGeom>
        </p:spPr>
        <p:txBody>
          <a:bodyPr anchor="b"/>
          <a:lstStyle>
            <a:lvl1pPr marL="0" indent="0" defTabSz="914400">
              <a:lnSpc>
                <a:spcPct val="90000"/>
              </a:lnSpc>
              <a:buSzTx/>
              <a:buFontTx/>
              <a:buNone/>
              <a:defRPr sz="2400" b="1">
                <a:latin typeface="+mn-lt"/>
                <a:ea typeface="+mn-ea"/>
                <a:cs typeface="+mn-cs"/>
                <a:sym typeface="Calibri" panose="020F0502020204030204"/>
              </a:defRPr>
            </a:lvl1pPr>
            <a:lvl2pPr marL="0" indent="457200" defTabSz="914400">
              <a:lnSpc>
                <a:spcPct val="90000"/>
              </a:lnSpc>
              <a:buSzTx/>
              <a:buFontTx/>
              <a:buNone/>
              <a:defRPr sz="2400" b="1">
                <a:latin typeface="+mn-lt"/>
                <a:ea typeface="+mn-ea"/>
                <a:cs typeface="+mn-cs"/>
                <a:sym typeface="Calibri" panose="020F0502020204030204"/>
              </a:defRPr>
            </a:lvl2pPr>
            <a:lvl3pPr marL="0" indent="914400" defTabSz="914400">
              <a:lnSpc>
                <a:spcPct val="90000"/>
              </a:lnSpc>
              <a:buSzTx/>
              <a:buFontTx/>
              <a:buNone/>
              <a:defRPr sz="2400" b="1">
                <a:latin typeface="+mn-lt"/>
                <a:ea typeface="+mn-ea"/>
                <a:cs typeface="+mn-cs"/>
                <a:sym typeface="Calibri" panose="020F0502020204030204"/>
              </a:defRPr>
            </a:lvl3pPr>
            <a:lvl4pPr marL="0" indent="1371600" defTabSz="914400">
              <a:lnSpc>
                <a:spcPct val="90000"/>
              </a:lnSpc>
              <a:buSzTx/>
              <a:buFontTx/>
              <a:buNone/>
              <a:defRPr sz="2400" b="1">
                <a:latin typeface="+mn-lt"/>
                <a:ea typeface="+mn-ea"/>
                <a:cs typeface="+mn-cs"/>
                <a:sym typeface="Calibri" panose="020F0502020204030204"/>
              </a:defRPr>
            </a:lvl4pPr>
            <a:lvl5pPr marL="0" indent="1828800" defTabSz="914400">
              <a:lnSpc>
                <a:spcPct val="90000"/>
              </a:lnSpc>
              <a:buSzTx/>
              <a:buFontTx/>
              <a:buNone/>
              <a:defRPr sz="2400" b="1">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48" name="Tekstin paikkamerkki 4"/>
          <p:cNvSpPr>
            <a:spLocks noGrp="1"/>
          </p:cNvSpPr>
          <p:nvPr>
            <p:ph type="body" sz="quarter" idx="21"/>
          </p:nvPr>
        </p:nvSpPr>
        <p:spPr>
          <a:xfrm>
            <a:off x="6172201" y="1681163"/>
            <a:ext cx="5183189" cy="823913"/>
          </a:xfrm>
          <a:prstGeom prst="rect">
            <a:avLst/>
          </a:prstGeom>
        </p:spPr>
        <p:txBody>
          <a:bodyPr anchor="b"/>
          <a:lstStyle/>
          <a:p>
            <a:pPr marL="0" indent="0" defTabSz="914400">
              <a:lnSpc>
                <a:spcPct val="90000"/>
              </a:lnSpc>
              <a:buSzTx/>
              <a:buFontTx/>
              <a:buNone/>
              <a:defRPr sz="2400" b="1">
                <a:latin typeface="+mn-lt"/>
                <a:ea typeface="+mn-ea"/>
                <a:cs typeface="+mn-cs"/>
                <a:sym typeface="Calibri" panose="020F0502020204030204"/>
              </a:defRPr>
            </a:pPr>
            <a:endParaRPr/>
          </a:p>
        </p:txBody>
      </p:sp>
      <p:sp>
        <p:nvSpPr>
          <p:cNvPr id="249"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Vain otsikko">
    <p:spTree>
      <p:nvGrpSpPr>
        <p:cNvPr id="1" name=""/>
        <p:cNvGrpSpPr/>
        <p:nvPr/>
      </p:nvGrpSpPr>
      <p:grpSpPr>
        <a:xfrm>
          <a:off x="0" y="0"/>
          <a:ext cx="0" cy="0"/>
          <a:chOff x="0" y="0"/>
          <a:chExt cx="0" cy="0"/>
        </a:xfrm>
      </p:grpSpPr>
      <p:sp>
        <p:nvSpPr>
          <p:cNvPr id="256" name="标题文本"/>
          <p:cNvSpPr txBox="1">
            <a:spLocks noGrp="1"/>
          </p:cNvSpPr>
          <p:nvPr>
            <p:ph type="title" hasCustomPrompt="1"/>
          </p:nvPr>
        </p:nvSpPr>
        <p:spPr>
          <a:xfrm>
            <a:off x="838200" y="365125"/>
            <a:ext cx="10515600" cy="1325563"/>
          </a:xfrm>
          <a:prstGeom prst="rect">
            <a:avLst/>
          </a:prstGeom>
        </p:spPr>
        <p:txBody>
          <a:bodyPr/>
          <a:lstStyle>
            <a:lvl1pPr algn="l" defTabSz="914400">
              <a:lnSpc>
                <a:spcPct val="90000"/>
              </a:lnSpc>
              <a:defRPr sz="44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57"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yhjä">
    <p:spTree>
      <p:nvGrpSpPr>
        <p:cNvPr id="1" name=""/>
        <p:cNvGrpSpPr/>
        <p:nvPr/>
      </p:nvGrpSpPr>
      <p:grpSpPr>
        <a:xfrm>
          <a:off x="0" y="0"/>
          <a:ext cx="0" cy="0"/>
          <a:chOff x="0" y="0"/>
          <a:chExt cx="0" cy="0"/>
        </a:xfrm>
      </p:grpSpPr>
      <p:sp>
        <p:nvSpPr>
          <p:cNvPr id="264"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Kuvatekstillinen sisältö">
    <p:spTree>
      <p:nvGrpSpPr>
        <p:cNvPr id="1" name=""/>
        <p:cNvGrpSpPr/>
        <p:nvPr/>
      </p:nvGrpSpPr>
      <p:grpSpPr>
        <a:xfrm>
          <a:off x="0" y="0"/>
          <a:ext cx="0" cy="0"/>
          <a:chOff x="0" y="0"/>
          <a:chExt cx="0" cy="0"/>
        </a:xfrm>
      </p:grpSpPr>
      <p:sp>
        <p:nvSpPr>
          <p:cNvPr id="271" name="标题文本"/>
          <p:cNvSpPr txBox="1">
            <a:spLocks noGrp="1"/>
          </p:cNvSpPr>
          <p:nvPr>
            <p:ph type="title" hasCustomPrompt="1"/>
          </p:nvPr>
        </p:nvSpPr>
        <p:spPr>
          <a:xfrm>
            <a:off x="839787" y="457200"/>
            <a:ext cx="3932239" cy="1600200"/>
          </a:xfrm>
          <a:prstGeom prst="rect">
            <a:avLst/>
          </a:prstGeom>
        </p:spPr>
        <p:txBody>
          <a:bodyPr anchor="b"/>
          <a:lstStyle>
            <a:lvl1pPr algn="l" defTabSz="914400">
              <a:lnSpc>
                <a:spcPct val="90000"/>
              </a:lnSpc>
              <a:defRPr sz="32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72" name="正文级别 1…"/>
          <p:cNvSpPr txBox="1">
            <a:spLocks noGrp="1"/>
          </p:cNvSpPr>
          <p:nvPr>
            <p:ph type="body" sz="half" idx="1" hasCustomPrompt="1"/>
          </p:nvPr>
        </p:nvSpPr>
        <p:spPr>
          <a:xfrm>
            <a:off x="5183187" y="987425"/>
            <a:ext cx="6172201" cy="4873626"/>
          </a:xfrm>
          <a:prstGeom prst="rect">
            <a:avLst/>
          </a:prstGeom>
        </p:spPr>
        <p:txBody>
          <a:bodyPr/>
          <a:lstStyle>
            <a:lvl1pPr marL="228600" indent="-228600" defTabSz="914400">
              <a:lnSpc>
                <a:spcPct val="90000"/>
              </a:lnSpc>
              <a:defRPr sz="3200">
                <a:latin typeface="+mn-lt"/>
                <a:ea typeface="+mn-ea"/>
                <a:cs typeface="+mn-cs"/>
                <a:sym typeface="Calibri" panose="020F0502020204030204"/>
              </a:defRPr>
            </a:lvl1pPr>
            <a:lvl2pPr marL="718185" indent="-260985" defTabSz="914400">
              <a:lnSpc>
                <a:spcPct val="90000"/>
              </a:lnSpc>
              <a:buChar char="•"/>
              <a:defRPr sz="3200">
                <a:latin typeface="+mn-lt"/>
                <a:ea typeface="+mn-ea"/>
                <a:cs typeface="+mn-cs"/>
                <a:sym typeface="Calibri" panose="020F0502020204030204"/>
              </a:defRPr>
            </a:lvl2pPr>
            <a:lvl3pPr marL="1219200" indent="-304800" defTabSz="914400">
              <a:lnSpc>
                <a:spcPct val="90000"/>
              </a:lnSpc>
              <a:defRPr sz="3200">
                <a:latin typeface="+mn-lt"/>
                <a:ea typeface="+mn-ea"/>
                <a:cs typeface="+mn-cs"/>
                <a:sym typeface="Calibri" panose="020F0502020204030204"/>
              </a:defRPr>
            </a:lvl3pPr>
            <a:lvl4pPr marL="1737360" indent="-365760" defTabSz="914400">
              <a:lnSpc>
                <a:spcPct val="90000"/>
              </a:lnSpc>
              <a:buChar char="•"/>
              <a:defRPr sz="3200">
                <a:latin typeface="+mn-lt"/>
                <a:ea typeface="+mn-ea"/>
                <a:cs typeface="+mn-cs"/>
                <a:sym typeface="Calibri" panose="020F0502020204030204"/>
              </a:defRPr>
            </a:lvl4pPr>
            <a:lvl5pPr marL="2194560" indent="-365760" defTabSz="914400">
              <a:lnSpc>
                <a:spcPct val="90000"/>
              </a:lnSpc>
              <a:buChar char="•"/>
              <a:defRPr sz="3200">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73" name="Tekstin paikkamerkki 3"/>
          <p:cNvSpPr>
            <a:spLocks noGrp="1"/>
          </p:cNvSpPr>
          <p:nvPr>
            <p:ph type="body" sz="quarter" idx="21"/>
          </p:nvPr>
        </p:nvSpPr>
        <p:spPr>
          <a:xfrm>
            <a:off x="839787" y="2057400"/>
            <a:ext cx="3932238" cy="3811589"/>
          </a:xfrm>
          <a:prstGeom prst="rect">
            <a:avLst/>
          </a:prstGeom>
        </p:spPr>
        <p:txBody>
          <a:bodyPr/>
          <a:lstStyle/>
          <a:p>
            <a:pPr marL="0" indent="0" defTabSz="914400">
              <a:lnSpc>
                <a:spcPct val="90000"/>
              </a:lnSpc>
              <a:buSzTx/>
              <a:buFontTx/>
              <a:buNone/>
              <a:defRPr sz="1600">
                <a:latin typeface="+mn-lt"/>
                <a:ea typeface="+mn-ea"/>
                <a:cs typeface="+mn-cs"/>
                <a:sym typeface="Calibri" panose="020F0502020204030204"/>
              </a:defRPr>
            </a:pPr>
            <a:endParaRPr/>
          </a:p>
        </p:txBody>
      </p:sp>
      <p:sp>
        <p:nvSpPr>
          <p:cNvPr id="274"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Kuvatekstillinen kuva">
    <p:spTree>
      <p:nvGrpSpPr>
        <p:cNvPr id="1" name=""/>
        <p:cNvGrpSpPr/>
        <p:nvPr/>
      </p:nvGrpSpPr>
      <p:grpSpPr>
        <a:xfrm>
          <a:off x="0" y="0"/>
          <a:ext cx="0" cy="0"/>
          <a:chOff x="0" y="0"/>
          <a:chExt cx="0" cy="0"/>
        </a:xfrm>
      </p:grpSpPr>
      <p:sp>
        <p:nvSpPr>
          <p:cNvPr id="281" name="标题文本"/>
          <p:cNvSpPr txBox="1">
            <a:spLocks noGrp="1"/>
          </p:cNvSpPr>
          <p:nvPr>
            <p:ph type="title" hasCustomPrompt="1"/>
          </p:nvPr>
        </p:nvSpPr>
        <p:spPr>
          <a:xfrm>
            <a:off x="839787" y="457200"/>
            <a:ext cx="3932239" cy="1600200"/>
          </a:xfrm>
          <a:prstGeom prst="rect">
            <a:avLst/>
          </a:prstGeom>
        </p:spPr>
        <p:txBody>
          <a:bodyPr anchor="b"/>
          <a:lstStyle>
            <a:lvl1pPr algn="l" defTabSz="914400">
              <a:lnSpc>
                <a:spcPct val="90000"/>
              </a:lnSpc>
              <a:defRPr sz="3200">
                <a:latin typeface="Calibri Light" panose="020F0302020204030204"/>
                <a:ea typeface="Calibri Light" panose="020F0302020204030204"/>
                <a:cs typeface="Calibri Light" panose="020F0302020204030204"/>
                <a:sym typeface="Calibri Light" panose="020F0302020204030204"/>
              </a:defRPr>
            </a:lvl1pPr>
          </a:lstStyle>
          <a:p>
            <a:r>
              <a:t>标题文本</a:t>
            </a:r>
          </a:p>
        </p:txBody>
      </p:sp>
      <p:sp>
        <p:nvSpPr>
          <p:cNvPr id="282" name="Kuvan paikkamerkki 2"/>
          <p:cNvSpPr>
            <a:spLocks noGrp="1"/>
          </p:cNvSpPr>
          <p:nvPr>
            <p:ph type="pic" sz="half" idx="21"/>
          </p:nvPr>
        </p:nvSpPr>
        <p:spPr>
          <a:xfrm>
            <a:off x="5183187" y="987425"/>
            <a:ext cx="6172201" cy="4873626"/>
          </a:xfrm>
          <a:prstGeom prst="rect">
            <a:avLst/>
          </a:prstGeom>
        </p:spPr>
        <p:txBody>
          <a:bodyPr lIns="91439" rIns="91439">
            <a:noAutofit/>
          </a:bodyPr>
          <a:lstStyle/>
          <a:p>
            <a:endParaRPr/>
          </a:p>
        </p:txBody>
      </p:sp>
      <p:sp>
        <p:nvSpPr>
          <p:cNvPr id="283" name="正文级别 1…"/>
          <p:cNvSpPr txBox="1">
            <a:spLocks noGrp="1"/>
          </p:cNvSpPr>
          <p:nvPr>
            <p:ph type="body" sz="quarter" idx="1" hasCustomPrompt="1"/>
          </p:nvPr>
        </p:nvSpPr>
        <p:spPr>
          <a:xfrm>
            <a:off x="839787" y="2057400"/>
            <a:ext cx="3932239" cy="3811589"/>
          </a:xfrm>
          <a:prstGeom prst="rect">
            <a:avLst/>
          </a:prstGeom>
        </p:spPr>
        <p:txBody>
          <a:bodyPr/>
          <a:lstStyle>
            <a:lvl1pPr marL="0" indent="0" defTabSz="914400">
              <a:lnSpc>
                <a:spcPct val="90000"/>
              </a:lnSpc>
              <a:buSzTx/>
              <a:buFontTx/>
              <a:buNone/>
              <a:defRPr sz="1600">
                <a:latin typeface="+mn-lt"/>
                <a:ea typeface="+mn-ea"/>
                <a:cs typeface="+mn-cs"/>
                <a:sym typeface="Calibri" panose="020F0502020204030204"/>
              </a:defRPr>
            </a:lvl1pPr>
            <a:lvl2pPr marL="0" indent="457200" defTabSz="914400">
              <a:lnSpc>
                <a:spcPct val="90000"/>
              </a:lnSpc>
              <a:buSzTx/>
              <a:buFontTx/>
              <a:buNone/>
              <a:defRPr sz="1600">
                <a:latin typeface="+mn-lt"/>
                <a:ea typeface="+mn-ea"/>
                <a:cs typeface="+mn-cs"/>
                <a:sym typeface="Calibri" panose="020F0502020204030204"/>
              </a:defRPr>
            </a:lvl2pPr>
            <a:lvl3pPr marL="0" indent="914400" defTabSz="914400">
              <a:lnSpc>
                <a:spcPct val="90000"/>
              </a:lnSpc>
              <a:buSzTx/>
              <a:buFontTx/>
              <a:buNone/>
              <a:defRPr sz="1600">
                <a:latin typeface="+mn-lt"/>
                <a:ea typeface="+mn-ea"/>
                <a:cs typeface="+mn-cs"/>
                <a:sym typeface="Calibri" panose="020F0502020204030204"/>
              </a:defRPr>
            </a:lvl3pPr>
            <a:lvl4pPr marL="0" indent="1371600" defTabSz="914400">
              <a:lnSpc>
                <a:spcPct val="90000"/>
              </a:lnSpc>
              <a:buSzTx/>
              <a:buFontTx/>
              <a:buNone/>
              <a:defRPr sz="1600">
                <a:latin typeface="+mn-lt"/>
                <a:ea typeface="+mn-ea"/>
                <a:cs typeface="+mn-cs"/>
                <a:sym typeface="Calibri" panose="020F0502020204030204"/>
              </a:defRPr>
            </a:lvl4pPr>
            <a:lvl5pPr marL="0" indent="1828800" defTabSz="914400">
              <a:lnSpc>
                <a:spcPct val="90000"/>
              </a:lnSpc>
              <a:buSzTx/>
              <a:buFontTx/>
              <a:buNone/>
              <a:defRPr sz="1600">
                <a:latin typeface="+mn-lt"/>
                <a:ea typeface="+mn-ea"/>
                <a:cs typeface="+mn-cs"/>
                <a:sym typeface="Calibri" panose="020F0502020204030204"/>
              </a:defRPr>
            </a:lvl5pPr>
          </a:lstStyle>
          <a:p>
            <a:r>
              <a:t>正文级别 1</a:t>
            </a:r>
          </a:p>
          <a:p>
            <a:pPr lvl="1"/>
            <a:r>
              <a:t>正文级别 2</a:t>
            </a:r>
          </a:p>
          <a:p>
            <a:pPr lvl="2"/>
            <a:r>
              <a:t>正文级别 3</a:t>
            </a:r>
          </a:p>
          <a:p>
            <a:pPr lvl="3"/>
            <a:r>
              <a:t>正文级别 4</a:t>
            </a:r>
          </a:p>
          <a:p>
            <a:pPr lvl="4"/>
            <a:r>
              <a:t>正文级别 5</a:t>
            </a:r>
          </a:p>
        </p:txBody>
      </p:sp>
      <p:sp>
        <p:nvSpPr>
          <p:cNvPr id="284" name="幻灯片编号"/>
          <p:cNvSpPr txBox="1">
            <a:spLocks noGrp="1"/>
          </p:cNvSpPr>
          <p:nvPr>
            <p:ph type="sldNum" sz="quarter" idx="2"/>
          </p:nvPr>
        </p:nvSpPr>
        <p:spPr>
          <a:xfrm>
            <a:off x="11095176" y="6414761"/>
            <a:ext cx="258624" cy="248306"/>
          </a:xfrm>
          <a:prstGeom prst="rect">
            <a:avLst/>
          </a:prstGeom>
        </p:spPr>
        <p:txBody>
          <a:bodyPr/>
          <a:lstStyle>
            <a:lvl1pPr>
              <a:defRPr sz="1200"/>
            </a:lvl1pPr>
          </a:lstStyle>
          <a:p>
            <a:fld id="{86CB4B4D-7CA3-9044-876B-883B54F8677D}" type="slidenum">
              <a:r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1" name="幻灯片编号"/>
          <p:cNvSpPr txBox="1">
            <a:spLocks noGrp="1"/>
          </p:cNvSpPr>
          <p:nvPr>
            <p:ph type="sldNum" sz="quarter" idx="2"/>
          </p:nvPr>
        </p:nvSpPr>
        <p:spPr>
          <a:xfrm>
            <a:off x="11558537" y="282411"/>
            <a:ext cx="358374" cy="350622"/>
          </a:xfrm>
          <a:prstGeom prst="rect">
            <a:avLst/>
          </a:prstGeom>
        </p:spPr>
        <p:txBody>
          <a:bodyPr lIns="45699" tIns="45699" rIns="45699" bIns="45699" anchor="t"/>
          <a:lstStyle>
            <a:lvl1pPr algn="l">
              <a:defRPr sz="1800">
                <a:solidFill>
                  <a:srgbClr val="3B3A38"/>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t>‹#›</a:t>
            </a:fld>
            <a:endParaRPr/>
          </a:p>
        </p:txBody>
      </p:sp>
      <p:sp>
        <p:nvSpPr>
          <p:cNvPr id="292" name="Google Shape;16;p1"/>
          <p:cNvSpPr/>
          <p:nvPr/>
        </p:nvSpPr>
        <p:spPr>
          <a:xfrm>
            <a:off x="11603052" y="495597"/>
            <a:ext cx="275456" cy="19884"/>
          </a:xfrm>
          <a:prstGeom prst="rect">
            <a:avLst/>
          </a:prstGeom>
          <a:solidFill>
            <a:srgbClr val="BFBFBF"/>
          </a:solidFill>
          <a:ln w="12700">
            <a:miter lim="400000"/>
          </a:ln>
        </p:spPr>
        <p:txBody>
          <a:bodyPr lIns="0" tIns="0" rIns="0" bIns="0" anchor="ctr"/>
          <a:lstStyle/>
          <a:p>
            <a:pPr algn="ctr">
              <a:defRPr>
                <a:solidFill>
                  <a:srgbClr val="FFFFFF"/>
                </a:solidFill>
                <a:latin typeface="Montserrat Light"/>
                <a:ea typeface="Montserrat Light"/>
                <a:cs typeface="Montserrat Light"/>
                <a:sym typeface="Montserrat Light"/>
              </a:defRPr>
            </a:pPr>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BF Text + Image on Left">
    <p:spTree>
      <p:nvGrpSpPr>
        <p:cNvPr id="1" name=""/>
        <p:cNvGrpSpPr/>
        <p:nvPr/>
      </p:nvGrpSpPr>
      <p:grpSpPr>
        <a:xfrm>
          <a:off x="0" y="0"/>
          <a:ext cx="0" cy="0"/>
          <a:chOff x="0" y="0"/>
          <a:chExt cx="0" cy="0"/>
        </a:xfrm>
      </p:grpSpPr>
      <p:sp>
        <p:nvSpPr>
          <p:cNvPr id="299" name="幻灯片编号"/>
          <p:cNvSpPr txBox="1">
            <a:spLocks noGrp="1"/>
          </p:cNvSpPr>
          <p:nvPr>
            <p:ph type="sldNum" sz="quarter" idx="2"/>
          </p:nvPr>
        </p:nvSpPr>
        <p:spPr>
          <a:xfrm>
            <a:off x="11558537" y="282411"/>
            <a:ext cx="358374" cy="350622"/>
          </a:xfrm>
          <a:prstGeom prst="rect">
            <a:avLst/>
          </a:prstGeom>
        </p:spPr>
        <p:txBody>
          <a:bodyPr lIns="45699" tIns="45699" rIns="45699" bIns="45699" anchor="t"/>
          <a:lstStyle>
            <a:lvl1pPr algn="l">
              <a:defRPr sz="1800">
                <a:solidFill>
                  <a:srgbClr val="3B3A38"/>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t>‹#›</a:t>
            </a:fld>
            <a:endParaRPr/>
          </a:p>
        </p:txBody>
      </p:sp>
      <p:sp>
        <p:nvSpPr>
          <p:cNvPr id="300" name="Google Shape;16;p1"/>
          <p:cNvSpPr/>
          <p:nvPr/>
        </p:nvSpPr>
        <p:spPr>
          <a:xfrm>
            <a:off x="11603052" y="495597"/>
            <a:ext cx="275456" cy="19884"/>
          </a:xfrm>
          <a:prstGeom prst="rect">
            <a:avLst/>
          </a:prstGeom>
          <a:solidFill>
            <a:srgbClr val="BFBFBF"/>
          </a:solidFill>
          <a:ln w="12700">
            <a:miter lim="400000"/>
          </a:ln>
        </p:spPr>
        <p:txBody>
          <a:bodyPr lIns="0" tIns="0" rIns="0" bIns="0" anchor="ctr"/>
          <a:lstStyle/>
          <a:p>
            <a:pPr algn="ctr">
              <a:defRPr>
                <a:solidFill>
                  <a:srgbClr val="FFFFFF"/>
                </a:solidFill>
                <a:latin typeface="Montserrat Light"/>
                <a:ea typeface="Montserrat Light"/>
                <a:cs typeface="Montserrat Light"/>
                <a:sym typeface="Montserrat Light"/>
              </a:defRPr>
            </a:pPr>
            <a:endParaRPr/>
          </a:p>
        </p:txBody>
      </p:sp>
      <p:sp>
        <p:nvSpPr>
          <p:cNvPr id="301" name="CLICK TO EDIT MASTER TITLE STYLE"/>
          <p:cNvSpPr txBox="1">
            <a:spLocks noGrp="1"/>
          </p:cNvSpPr>
          <p:nvPr>
            <p:ph type="title" hasCustomPrompt="1"/>
          </p:nvPr>
        </p:nvSpPr>
        <p:spPr>
          <a:xfrm>
            <a:off x="5298904" y="723435"/>
            <a:ext cx="6893096" cy="666454"/>
          </a:xfrm>
          <a:prstGeom prst="rect">
            <a:avLst/>
          </a:prstGeom>
        </p:spPr>
        <p:txBody>
          <a:bodyPr lIns="45699" tIns="45699" rIns="45699" bIns="45699" anchor="t"/>
          <a:lstStyle>
            <a:lvl1pPr algn="l" defTabSz="914400">
              <a:lnSpc>
                <a:spcPct val="90000"/>
              </a:lnSpc>
              <a:defRPr sz="2800" b="1">
                <a:solidFill>
                  <a:srgbClr val="3B3A38"/>
                </a:solidFill>
                <a:latin typeface="Playfair Display SemiBold"/>
                <a:ea typeface="Playfair Display SemiBold"/>
                <a:cs typeface="Playfair Display SemiBold"/>
                <a:sym typeface="Playfair Display SemiBold"/>
              </a:defRPr>
            </a:lvl1pPr>
          </a:lstStyle>
          <a:p>
            <a:r>
              <a:t>CLICK TO EDIT MASTER TITLE STYLE</a:t>
            </a:r>
          </a:p>
        </p:txBody>
      </p:sp>
      <p:sp>
        <p:nvSpPr>
          <p:cNvPr id="302" name="正文级别 1…"/>
          <p:cNvSpPr txBox="1">
            <a:spLocks noGrp="1"/>
          </p:cNvSpPr>
          <p:nvPr>
            <p:ph type="body" sz="quarter" idx="1" hasCustomPrompt="1"/>
          </p:nvPr>
        </p:nvSpPr>
        <p:spPr>
          <a:xfrm>
            <a:off x="5326055" y="1335599"/>
            <a:ext cx="3096001" cy="4708637"/>
          </a:xfrm>
          <a:prstGeom prst="rect">
            <a:avLst/>
          </a:prstGeom>
        </p:spPr>
        <p:txBody>
          <a:bodyPr lIns="45699" tIns="45699" rIns="45699" bIns="45699"/>
          <a:lstStyle>
            <a:lvl1pPr marL="228600" indent="-228600" defTabSz="914400">
              <a:lnSpc>
                <a:spcPct val="90000"/>
              </a:lnSpc>
              <a:buClr>
                <a:srgbClr val="3B3A38"/>
              </a:buClr>
              <a:buSzPts val="1200"/>
              <a:buFontTx/>
              <a:buChar char="▪"/>
              <a:defRPr sz="1200" spc="-80">
                <a:solidFill>
                  <a:srgbClr val="3B3A38"/>
                </a:solidFill>
                <a:latin typeface="Raleway"/>
                <a:ea typeface="Raleway"/>
                <a:cs typeface="Raleway"/>
                <a:sym typeface="Raleway"/>
              </a:defRPr>
            </a:lvl1pPr>
            <a:lvl2pPr marL="685800" indent="-228600" defTabSz="914400">
              <a:lnSpc>
                <a:spcPct val="90000"/>
              </a:lnSpc>
              <a:buClr>
                <a:srgbClr val="3B3A38"/>
              </a:buClr>
              <a:buSzPts val="1200"/>
              <a:buFontTx/>
              <a:buChar char="▪"/>
              <a:defRPr sz="1200" spc="-80">
                <a:solidFill>
                  <a:srgbClr val="3B3A38"/>
                </a:solidFill>
                <a:latin typeface="Raleway"/>
                <a:ea typeface="Raleway"/>
                <a:cs typeface="Raleway"/>
                <a:sym typeface="Raleway"/>
              </a:defRPr>
            </a:lvl2pPr>
            <a:lvl3pPr marL="1143000" indent="-228600" defTabSz="914400">
              <a:lnSpc>
                <a:spcPct val="90000"/>
              </a:lnSpc>
              <a:buClr>
                <a:srgbClr val="3B3A38"/>
              </a:buClr>
              <a:buSzPts val="1200"/>
              <a:buFontTx/>
              <a:buChar char="▪"/>
              <a:defRPr sz="1200" spc="-80">
                <a:solidFill>
                  <a:srgbClr val="3B3A38"/>
                </a:solidFill>
                <a:latin typeface="Raleway"/>
                <a:ea typeface="Raleway"/>
                <a:cs typeface="Raleway"/>
                <a:sym typeface="Raleway"/>
              </a:defRPr>
            </a:lvl3pPr>
            <a:lvl4pPr marL="1600200" indent="-228600" defTabSz="914400">
              <a:lnSpc>
                <a:spcPct val="90000"/>
              </a:lnSpc>
              <a:buClr>
                <a:srgbClr val="3B3A38"/>
              </a:buClr>
              <a:buSzPts val="1200"/>
              <a:buFontTx/>
              <a:buChar char="▪"/>
              <a:defRPr sz="1200" spc="-80">
                <a:solidFill>
                  <a:srgbClr val="3B3A38"/>
                </a:solidFill>
                <a:latin typeface="Raleway"/>
                <a:ea typeface="Raleway"/>
                <a:cs typeface="Raleway"/>
                <a:sym typeface="Raleway"/>
              </a:defRPr>
            </a:lvl4pPr>
            <a:lvl5pPr marL="2057400" indent="-228600" defTabSz="914400">
              <a:lnSpc>
                <a:spcPct val="90000"/>
              </a:lnSpc>
              <a:buClr>
                <a:srgbClr val="3B3A38"/>
              </a:buClr>
              <a:buSzPts val="1200"/>
              <a:buFontTx/>
              <a:buChar char="▪"/>
              <a:defRPr sz="1200" spc="-80">
                <a:solidFill>
                  <a:srgbClr val="3B3A38"/>
                </a:solidFill>
                <a:latin typeface="Raleway"/>
                <a:ea typeface="Raleway"/>
                <a:cs typeface="Raleway"/>
                <a:sym typeface="Raleway"/>
              </a:defRPr>
            </a:lvl5pPr>
          </a:lstStyle>
          <a:p>
            <a:r>
              <a:t>正文级别 1</a:t>
            </a:r>
          </a:p>
          <a:p>
            <a:pPr lvl="1"/>
            <a:r>
              <a:t>正文级别 2</a:t>
            </a:r>
          </a:p>
          <a:p>
            <a:pPr lvl="2"/>
            <a:r>
              <a:t>正文级别 3</a:t>
            </a:r>
          </a:p>
          <a:p>
            <a:pPr lvl="3"/>
            <a:r>
              <a:t>正文级别 4</a:t>
            </a:r>
          </a:p>
          <a:p>
            <a:pPr lvl="4"/>
            <a:r>
              <a:t>正文级别 5</a:t>
            </a:r>
          </a:p>
        </p:txBody>
      </p:sp>
      <p:sp>
        <p:nvSpPr>
          <p:cNvPr id="303" name="Picture Placeholder 2"/>
          <p:cNvSpPr>
            <a:spLocks noGrp="1"/>
          </p:cNvSpPr>
          <p:nvPr>
            <p:ph type="pic" sz="half" idx="21"/>
          </p:nvPr>
        </p:nvSpPr>
        <p:spPr>
          <a:xfrm>
            <a:off x="0" y="788274"/>
            <a:ext cx="4960883" cy="5065988"/>
          </a:xfrm>
          <a:prstGeom prst="rect">
            <a:avLst/>
          </a:prstGeom>
        </p:spPr>
        <p:txBody>
          <a:bodyPr lIns="91439" rIns="91439">
            <a:noAutofit/>
          </a:bodyPr>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Kaksi sisältökohdetta">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609600" y="1600212"/>
            <a:ext cx="5384800" cy="4525435"/>
          </a:xfrm>
          <a:prstGeom prst="rect">
            <a:avLst/>
          </a:prstGeom>
        </p:spPr>
        <p:txBody>
          <a:bodyPr/>
          <a:lstStyle>
            <a:lvl1pPr>
              <a:spcBef>
                <a:spcPts val="800"/>
              </a:spcBef>
              <a:defRPr sz="3700"/>
            </a:lvl1pPr>
            <a:lvl2pPr marL="1050290" indent="-440690">
              <a:spcBef>
                <a:spcPts val="800"/>
              </a:spcBef>
              <a:defRPr sz="3700"/>
            </a:lvl2pPr>
            <a:lvl3pPr marL="1652905" indent="-433705">
              <a:spcBef>
                <a:spcPts val="800"/>
              </a:spcBef>
              <a:defRPr sz="3700"/>
            </a:lvl3pPr>
            <a:lvl4pPr marL="2298700" indent="-469900">
              <a:spcBef>
                <a:spcPts val="800"/>
              </a:spcBef>
              <a:defRPr sz="3700"/>
            </a:lvl4pPr>
            <a:lvl5pPr marL="2908300" indent="-469900">
              <a:spcBef>
                <a:spcPts val="800"/>
              </a:spcBef>
              <a:defRPr sz="3700"/>
            </a:lvl5p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ntent and Picture">
    <p:spTree>
      <p:nvGrpSpPr>
        <p:cNvPr id="1" name=""/>
        <p:cNvGrpSpPr/>
        <p:nvPr/>
      </p:nvGrpSpPr>
      <p:grpSpPr>
        <a:xfrm>
          <a:off x="0" y="0"/>
          <a:ext cx="0" cy="0"/>
          <a:chOff x="0" y="0"/>
          <a:chExt cx="0" cy="0"/>
        </a:xfrm>
      </p:grpSpPr>
      <p:sp>
        <p:nvSpPr>
          <p:cNvPr id="310" name="幻灯片编号"/>
          <p:cNvSpPr txBox="1">
            <a:spLocks noGrp="1"/>
          </p:cNvSpPr>
          <p:nvPr>
            <p:ph type="sldNum" sz="quarter" idx="2"/>
          </p:nvPr>
        </p:nvSpPr>
        <p:spPr>
          <a:xfrm>
            <a:off x="11558537" y="282411"/>
            <a:ext cx="358374" cy="350622"/>
          </a:xfrm>
          <a:prstGeom prst="rect">
            <a:avLst/>
          </a:prstGeom>
        </p:spPr>
        <p:txBody>
          <a:bodyPr lIns="45699" tIns="45699" rIns="45699" bIns="45699" anchor="t"/>
          <a:lstStyle>
            <a:lvl1pPr algn="l">
              <a:defRPr sz="1800">
                <a:solidFill>
                  <a:srgbClr val="3B3A38"/>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t>‹#›</a:t>
            </a:fld>
            <a:endParaRPr/>
          </a:p>
        </p:txBody>
      </p:sp>
      <p:sp>
        <p:nvSpPr>
          <p:cNvPr id="311" name="Google Shape;16;p1"/>
          <p:cNvSpPr/>
          <p:nvPr/>
        </p:nvSpPr>
        <p:spPr>
          <a:xfrm>
            <a:off x="11603052" y="495597"/>
            <a:ext cx="275456" cy="19884"/>
          </a:xfrm>
          <a:prstGeom prst="rect">
            <a:avLst/>
          </a:prstGeom>
          <a:solidFill>
            <a:srgbClr val="BFBFBF"/>
          </a:solidFill>
          <a:ln w="12700">
            <a:miter lim="400000"/>
          </a:ln>
        </p:spPr>
        <p:txBody>
          <a:bodyPr lIns="0" tIns="0" rIns="0" bIns="0" anchor="ctr"/>
          <a:lstStyle/>
          <a:p>
            <a:pPr algn="ctr">
              <a:defRPr>
                <a:solidFill>
                  <a:srgbClr val="FFFFFF"/>
                </a:solidFill>
                <a:latin typeface="Montserrat Light"/>
                <a:ea typeface="Montserrat Light"/>
                <a:cs typeface="Montserrat Light"/>
                <a:sym typeface="Montserrat Light"/>
              </a:defRPr>
            </a:pPr>
            <a:endParaRPr/>
          </a:p>
        </p:txBody>
      </p:sp>
      <p:sp>
        <p:nvSpPr>
          <p:cNvPr id="312" name="Picture Placeholder 5"/>
          <p:cNvSpPr>
            <a:spLocks noGrp="1"/>
          </p:cNvSpPr>
          <p:nvPr>
            <p:ph type="pic" idx="21"/>
          </p:nvPr>
        </p:nvSpPr>
        <p:spPr>
          <a:xfrm>
            <a:off x="6029325" y="0"/>
            <a:ext cx="6162675" cy="6858000"/>
          </a:xfrm>
          <a:prstGeom prst="rect">
            <a:avLst/>
          </a:prstGeom>
        </p:spPr>
        <p:txBody>
          <a:bodyPr lIns="91439" rIns="91439">
            <a:noAutofit/>
          </a:bodyPr>
          <a:lstStyle/>
          <a:p>
            <a:endParaRPr/>
          </a:p>
        </p:txBody>
      </p:sp>
      <p:sp>
        <p:nvSpPr>
          <p:cNvPr id="313" name="标题文本"/>
          <p:cNvSpPr txBox="1">
            <a:spLocks noGrp="1"/>
          </p:cNvSpPr>
          <p:nvPr>
            <p:ph type="title" hasCustomPrompt="1"/>
          </p:nvPr>
        </p:nvSpPr>
        <p:spPr>
          <a:xfrm>
            <a:off x="1085850" y="536575"/>
            <a:ext cx="4581526" cy="1325563"/>
          </a:xfrm>
          <a:prstGeom prst="rect">
            <a:avLst/>
          </a:prstGeom>
        </p:spPr>
        <p:txBody>
          <a:bodyPr lIns="45699" tIns="45699" rIns="45699" bIns="45699"/>
          <a:lstStyle>
            <a:lvl1pPr algn="l" defTabSz="914400">
              <a:lnSpc>
                <a:spcPct val="90000"/>
              </a:lnSpc>
              <a:defRPr sz="8800">
                <a:solidFill>
                  <a:srgbClr val="3B3A38"/>
                </a:solidFill>
                <a:latin typeface="Playfair Display SemiBold"/>
                <a:ea typeface="Playfair Display SemiBold"/>
                <a:cs typeface="Playfair Display SemiBold"/>
                <a:sym typeface="Playfair Display SemiBold"/>
              </a:defRPr>
            </a:lvl1pPr>
          </a:lstStyle>
          <a:p>
            <a:r>
              <a:t>标题文本</a:t>
            </a:r>
          </a:p>
        </p:txBody>
      </p:sp>
      <p:sp>
        <p:nvSpPr>
          <p:cNvPr id="314" name="正文级别 1…"/>
          <p:cNvSpPr txBox="1">
            <a:spLocks noGrp="1"/>
          </p:cNvSpPr>
          <p:nvPr>
            <p:ph type="body" sz="half" idx="1" hasCustomPrompt="1"/>
          </p:nvPr>
        </p:nvSpPr>
        <p:spPr>
          <a:xfrm>
            <a:off x="1087200" y="2239199"/>
            <a:ext cx="4580176" cy="3726002"/>
          </a:xfrm>
          <a:prstGeom prst="rect">
            <a:avLst/>
          </a:prstGeom>
        </p:spPr>
        <p:txBody>
          <a:bodyPr lIns="45699" tIns="45699" rIns="45699" bIns="45699"/>
          <a:lstStyle>
            <a:lvl1pPr marL="457200" indent="-584200" defTabSz="914400">
              <a:lnSpc>
                <a:spcPct val="90000"/>
              </a:lnSpc>
              <a:spcBef>
                <a:spcPts val="2000"/>
              </a:spcBef>
              <a:buClr>
                <a:srgbClr val="3B3A38"/>
              </a:buClr>
              <a:buSzPts val="5600"/>
              <a:buFont typeface="Helvetica"/>
              <a:defRPr sz="5600">
                <a:solidFill>
                  <a:srgbClr val="3B3A38"/>
                </a:solidFill>
                <a:latin typeface="Raleway"/>
                <a:ea typeface="Raleway"/>
                <a:cs typeface="Raleway"/>
                <a:sym typeface="Raleway"/>
              </a:defRPr>
            </a:lvl1pPr>
            <a:lvl2pPr marL="1003300" indent="-622300" defTabSz="914400">
              <a:lnSpc>
                <a:spcPct val="90000"/>
              </a:lnSpc>
              <a:spcBef>
                <a:spcPts val="2000"/>
              </a:spcBef>
              <a:buClr>
                <a:srgbClr val="3B3A38"/>
              </a:buClr>
              <a:buSzPts val="5600"/>
              <a:buFont typeface="Helvetica"/>
              <a:buChar char="•"/>
              <a:defRPr sz="5600">
                <a:solidFill>
                  <a:srgbClr val="3B3A38"/>
                </a:solidFill>
                <a:latin typeface="Raleway"/>
                <a:ea typeface="Raleway"/>
                <a:cs typeface="Raleway"/>
                <a:sym typeface="Raleway"/>
              </a:defRPr>
            </a:lvl2pPr>
            <a:lvl3pPr marL="1564640" indent="-675640" defTabSz="914400">
              <a:lnSpc>
                <a:spcPct val="90000"/>
              </a:lnSpc>
              <a:spcBef>
                <a:spcPts val="2000"/>
              </a:spcBef>
              <a:buClr>
                <a:srgbClr val="3B3A38"/>
              </a:buClr>
              <a:buSzPts val="5600"/>
              <a:buFont typeface="Helvetica"/>
              <a:defRPr sz="5600">
                <a:solidFill>
                  <a:srgbClr val="3B3A38"/>
                </a:solidFill>
                <a:latin typeface="Raleway"/>
                <a:ea typeface="Raleway"/>
                <a:cs typeface="Raleway"/>
                <a:sym typeface="Raleway"/>
              </a:defRPr>
            </a:lvl3pPr>
            <a:lvl4pPr marL="2082800" indent="-711200" defTabSz="914400">
              <a:lnSpc>
                <a:spcPct val="90000"/>
              </a:lnSpc>
              <a:spcBef>
                <a:spcPts val="2000"/>
              </a:spcBef>
              <a:buClr>
                <a:srgbClr val="3B3A38"/>
              </a:buClr>
              <a:buSzPts val="5600"/>
              <a:buFont typeface="Helvetica"/>
              <a:buChar char="•"/>
              <a:defRPr sz="5600">
                <a:solidFill>
                  <a:srgbClr val="3B3A38"/>
                </a:solidFill>
                <a:latin typeface="Raleway"/>
                <a:ea typeface="Raleway"/>
                <a:cs typeface="Raleway"/>
                <a:sym typeface="Raleway"/>
              </a:defRPr>
            </a:lvl4pPr>
            <a:lvl5pPr marL="2540000" indent="-711200" defTabSz="914400">
              <a:lnSpc>
                <a:spcPct val="90000"/>
              </a:lnSpc>
              <a:spcBef>
                <a:spcPts val="2000"/>
              </a:spcBef>
              <a:buClr>
                <a:srgbClr val="3B3A38"/>
              </a:buClr>
              <a:buSzPts val="5600"/>
              <a:buFont typeface="Helvetica"/>
              <a:buChar char="•"/>
              <a:defRPr sz="5600">
                <a:solidFill>
                  <a:srgbClr val="3B3A38"/>
                </a:solidFill>
                <a:latin typeface="Raleway"/>
                <a:ea typeface="Raleway"/>
                <a:cs typeface="Raleway"/>
                <a:sym typeface="Raleway"/>
              </a:defRPr>
            </a:lvl5pPr>
          </a:lstStyle>
          <a:p>
            <a:r>
              <a:t>正文级别 1</a:t>
            </a:r>
          </a:p>
          <a:p>
            <a:pPr lvl="1"/>
            <a:r>
              <a:t>正文级别 2</a:t>
            </a:r>
          </a:p>
          <a:p>
            <a:pPr lvl="2"/>
            <a:r>
              <a:t>正文级别 3</a:t>
            </a:r>
          </a:p>
          <a:p>
            <a:pPr lvl="3"/>
            <a:r>
              <a:t>正文级别 4</a:t>
            </a:r>
          </a:p>
          <a:p>
            <a:pPr lvl="4"/>
            <a:r>
              <a:t>正文级别 5</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p:bg>
      <p:bgPr>
        <a:solidFill>
          <a:srgbClr val="222222"/>
        </a:solidFill>
        <a:effectLst/>
      </p:bgPr>
    </p:bg>
    <p:spTree>
      <p:nvGrpSpPr>
        <p:cNvPr id="1" name=""/>
        <p:cNvGrpSpPr/>
        <p:nvPr/>
      </p:nvGrpSpPr>
      <p:grpSpPr>
        <a:xfrm>
          <a:off x="0" y="0"/>
          <a:ext cx="0" cy="0"/>
          <a:chOff x="0" y="0"/>
          <a:chExt cx="0" cy="0"/>
        </a:xfrm>
      </p:grpSpPr>
      <p:sp>
        <p:nvSpPr>
          <p:cNvPr id="321" name="图像"/>
          <p:cNvSpPr>
            <a:spLocks noGrp="1"/>
          </p:cNvSpPr>
          <p:nvPr>
            <p:ph type="pic" idx="21"/>
          </p:nvPr>
        </p:nvSpPr>
        <p:spPr>
          <a:xfrm>
            <a:off x="881062" y="-8930"/>
            <a:ext cx="10416548" cy="6875860"/>
          </a:xfrm>
          <a:prstGeom prst="rect">
            <a:avLst/>
          </a:prstGeom>
        </p:spPr>
        <p:txBody>
          <a:bodyPr lIns="91439" rIns="91439">
            <a:noAutofit/>
          </a:bodyPr>
          <a:lstStyle/>
          <a:p>
            <a:endParaRPr/>
          </a:p>
        </p:txBody>
      </p:sp>
      <p:sp>
        <p:nvSpPr>
          <p:cNvPr id="322" name="幻灯片编号"/>
          <p:cNvSpPr txBox="1">
            <a:spLocks noGrp="1"/>
          </p:cNvSpPr>
          <p:nvPr>
            <p:ph type="sldNum" sz="quarter" idx="2"/>
          </p:nvPr>
        </p:nvSpPr>
        <p:spPr>
          <a:xfrm>
            <a:off x="10099616" y="303609"/>
            <a:ext cx="279202" cy="312738"/>
          </a:xfrm>
          <a:prstGeom prst="rect">
            <a:avLst/>
          </a:prstGeom>
        </p:spPr>
        <p:txBody>
          <a:bodyPr lIns="35718" tIns="35718" rIns="35718" bIns="35718" anchor="t"/>
          <a:lstStyle>
            <a:lvl1pPr defTabSz="410845">
              <a:lnSpc>
                <a:spcPct val="80000"/>
              </a:lnSpc>
              <a:defRPr>
                <a:solidFill>
                  <a:srgbClr val="838787"/>
                </a:solidFill>
                <a:latin typeface="DIN Alternate Bold"/>
                <a:ea typeface="DIN Alternate Bold"/>
                <a:cs typeface="DIN Alternate Bold"/>
                <a:sym typeface="DIN Alternate Bold"/>
              </a:defRPr>
            </a:lvl1p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ertailu">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prstGeom prst="rect">
            <a:avLst/>
          </a:prstGeom>
        </p:spPr>
        <p:txBody>
          <a:bodyPr/>
          <a:lstStyle/>
          <a:p>
            <a:r>
              <a:t>标题文本</a:t>
            </a:r>
          </a:p>
        </p:txBody>
      </p:sp>
      <p:sp>
        <p:nvSpPr>
          <p:cNvPr id="48" name="正文级别 1…"/>
          <p:cNvSpPr txBox="1">
            <a:spLocks noGrp="1"/>
          </p:cNvSpPr>
          <p:nvPr>
            <p:ph type="body" sz="quarter" idx="1" hasCustomPrompt="1"/>
          </p:nvPr>
        </p:nvSpPr>
        <p:spPr>
          <a:xfrm>
            <a:off x="609600" y="1534584"/>
            <a:ext cx="5386917" cy="641350"/>
          </a:xfrm>
          <a:prstGeom prst="rect">
            <a:avLst/>
          </a:prstGeom>
        </p:spPr>
        <p:txBody>
          <a:bodyPr anchor="b"/>
          <a:lstStyle>
            <a:lvl1pPr marL="0" indent="0">
              <a:spcBef>
                <a:spcPts val="700"/>
              </a:spcBef>
              <a:buSzTx/>
              <a:buFontTx/>
              <a:buNone/>
              <a:defRPr sz="3200" b="1"/>
            </a:lvl1pPr>
            <a:lvl2pPr marL="0" indent="609600">
              <a:spcBef>
                <a:spcPts val="700"/>
              </a:spcBef>
              <a:buSzTx/>
              <a:buFontTx/>
              <a:buNone/>
              <a:defRPr sz="3200" b="1"/>
            </a:lvl2pPr>
            <a:lvl3pPr marL="0" indent="1219200">
              <a:spcBef>
                <a:spcPts val="700"/>
              </a:spcBef>
              <a:buSzTx/>
              <a:buFontTx/>
              <a:buNone/>
              <a:defRPr sz="3200" b="1"/>
            </a:lvl3pPr>
            <a:lvl4pPr marL="0" indent="1828800">
              <a:spcBef>
                <a:spcPts val="700"/>
              </a:spcBef>
              <a:buSzTx/>
              <a:buFontTx/>
              <a:buNone/>
              <a:defRPr sz="3200" b="1"/>
            </a:lvl4pPr>
            <a:lvl5pPr marL="0" indent="2438400">
              <a:spcBef>
                <a:spcPts val="700"/>
              </a:spcBef>
              <a:buSzTx/>
              <a:buFontTx/>
              <a:buNone/>
              <a:defRPr sz="3200" b="1"/>
            </a:lvl5pPr>
          </a:lstStyle>
          <a:p>
            <a:r>
              <a:t>正文级别 1</a:t>
            </a:r>
          </a:p>
          <a:p>
            <a:pPr lvl="1"/>
            <a:r>
              <a:t>正文级别 2</a:t>
            </a:r>
          </a:p>
          <a:p>
            <a:pPr lvl="2"/>
            <a:r>
              <a:t>正文级别 3</a:t>
            </a:r>
          </a:p>
          <a:p>
            <a:pPr lvl="3"/>
            <a:r>
              <a:t>正文级别 4</a:t>
            </a:r>
          </a:p>
          <a:p>
            <a:pPr lvl="4"/>
            <a:r>
              <a:t>正文级别 5</a:t>
            </a:r>
          </a:p>
        </p:txBody>
      </p:sp>
      <p:sp>
        <p:nvSpPr>
          <p:cNvPr id="49" name="Tekstin paikkamerkki 4"/>
          <p:cNvSpPr>
            <a:spLocks noGrp="1"/>
          </p:cNvSpPr>
          <p:nvPr>
            <p:ph type="body" sz="quarter" idx="21"/>
          </p:nvPr>
        </p:nvSpPr>
        <p:spPr>
          <a:xfrm>
            <a:off x="6193380" y="1534584"/>
            <a:ext cx="5389034" cy="641350"/>
          </a:xfrm>
          <a:prstGeom prst="rect">
            <a:avLst/>
          </a:prstGeom>
        </p:spPr>
        <p:txBody>
          <a:bodyPr anchor="b"/>
          <a:lstStyle/>
          <a:p>
            <a:pPr marL="0" indent="0">
              <a:spcBef>
                <a:spcPts val="700"/>
              </a:spcBef>
              <a:buSzTx/>
              <a:buFontTx/>
              <a:buNone/>
              <a:defRPr sz="3200" b="1"/>
            </a:pPr>
            <a:endParaRPr/>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ain otsikko">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yhjä">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tsikollinen sisältö">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609618" y="273064"/>
            <a:ext cx="4011085" cy="1162050"/>
          </a:xfrm>
          <a:prstGeom prst="rect">
            <a:avLst/>
          </a:prstGeom>
        </p:spPr>
        <p:txBody>
          <a:bodyPr anchor="b"/>
          <a:lstStyle>
            <a:lvl1pPr algn="l">
              <a:defRPr sz="2600" b="1"/>
            </a:lvl1pPr>
          </a:lstStyle>
          <a:p>
            <a:r>
              <a:t>标题文本</a:t>
            </a:r>
          </a:p>
        </p:txBody>
      </p:sp>
      <p:sp>
        <p:nvSpPr>
          <p:cNvPr id="73" name="正文级别 1…"/>
          <p:cNvSpPr txBox="1">
            <a:spLocks noGrp="1"/>
          </p:cNvSpPr>
          <p:nvPr>
            <p:ph type="body" idx="1" hasCustomPrompt="1"/>
          </p:nvPr>
        </p:nvSpPr>
        <p:spPr>
          <a:xfrm>
            <a:off x="4766733" y="273063"/>
            <a:ext cx="6815667" cy="5852584"/>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4" name="Tekstin paikkamerkki 3"/>
          <p:cNvSpPr>
            <a:spLocks noGrp="1"/>
          </p:cNvSpPr>
          <p:nvPr>
            <p:ph type="body" sz="half" idx="21"/>
          </p:nvPr>
        </p:nvSpPr>
        <p:spPr>
          <a:xfrm>
            <a:off x="609618" y="1435100"/>
            <a:ext cx="4011085" cy="4690534"/>
          </a:xfrm>
          <a:prstGeom prst="rect">
            <a:avLst/>
          </a:prstGeom>
        </p:spPr>
        <p:txBody>
          <a:bodyPr/>
          <a:lstStyle/>
          <a:p>
            <a:pPr marL="0" indent="0">
              <a:spcBef>
                <a:spcPts val="400"/>
              </a:spcBef>
              <a:buSzTx/>
              <a:buFontTx/>
              <a:buNone/>
              <a:defRPr sz="1800"/>
            </a:pPr>
            <a:endParaRPr/>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tsikollinen kuva">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2389716" y="4800601"/>
            <a:ext cx="7315201" cy="567268"/>
          </a:xfrm>
          <a:prstGeom prst="rect">
            <a:avLst/>
          </a:prstGeom>
        </p:spPr>
        <p:txBody>
          <a:bodyPr anchor="b"/>
          <a:lstStyle>
            <a:lvl1pPr algn="l">
              <a:defRPr sz="2600" b="1"/>
            </a:lvl1pPr>
          </a:lstStyle>
          <a:p>
            <a:r>
              <a:t>标题文本</a:t>
            </a:r>
          </a:p>
        </p:txBody>
      </p:sp>
      <p:sp>
        <p:nvSpPr>
          <p:cNvPr id="83" name="Kuvan paikkamerkki 2"/>
          <p:cNvSpPr>
            <a:spLocks noGrp="1"/>
          </p:cNvSpPr>
          <p:nvPr>
            <p:ph type="pic" sz="half" idx="21"/>
          </p:nvPr>
        </p:nvSpPr>
        <p:spPr>
          <a:xfrm>
            <a:off x="2389716" y="613832"/>
            <a:ext cx="7315201" cy="4114801"/>
          </a:xfrm>
          <a:prstGeom prst="rect">
            <a:avLst/>
          </a:prstGeom>
        </p:spPr>
        <p:txBody>
          <a:bodyPr lIns="91439" rIns="91439">
            <a:noAutofit/>
          </a:bodyPr>
          <a:lstStyle/>
          <a:p>
            <a:endParaRPr/>
          </a:p>
        </p:txBody>
      </p:sp>
      <p:sp>
        <p:nvSpPr>
          <p:cNvPr id="84" name="正文级别 1…"/>
          <p:cNvSpPr txBox="1">
            <a:spLocks noGrp="1"/>
          </p:cNvSpPr>
          <p:nvPr>
            <p:ph type="body" sz="quarter" idx="1" hasCustomPrompt="1"/>
          </p:nvPr>
        </p:nvSpPr>
        <p:spPr>
          <a:xfrm>
            <a:off x="2389716" y="5367868"/>
            <a:ext cx="7315201" cy="804334"/>
          </a:xfrm>
          <a:prstGeom prst="rect">
            <a:avLst/>
          </a:prstGeom>
        </p:spPr>
        <p:txBody>
          <a:bodyPr/>
          <a:lstStyle>
            <a:lvl1pPr marL="0" indent="0">
              <a:spcBef>
                <a:spcPts val="400"/>
              </a:spcBef>
              <a:buSzTx/>
              <a:buFontTx/>
              <a:buNone/>
              <a:defRPr sz="1800"/>
            </a:lvl1pPr>
            <a:lvl2pPr marL="0" indent="609600">
              <a:spcBef>
                <a:spcPts val="400"/>
              </a:spcBef>
              <a:buSzTx/>
              <a:buFontTx/>
              <a:buNone/>
              <a:defRPr sz="1800"/>
            </a:lvl2pPr>
            <a:lvl3pPr marL="0" indent="1219200">
              <a:spcBef>
                <a:spcPts val="400"/>
              </a:spcBef>
              <a:buSzTx/>
              <a:buFontTx/>
              <a:buNone/>
              <a:defRPr sz="1800"/>
            </a:lvl3pPr>
            <a:lvl4pPr marL="0" indent="1828800">
              <a:spcBef>
                <a:spcPts val="400"/>
              </a:spcBef>
              <a:buSzTx/>
              <a:buFontTx/>
              <a:buNone/>
              <a:defRPr sz="1800"/>
            </a:lvl4pPr>
            <a:lvl5pPr marL="0" indent="2438400">
              <a:spcBef>
                <a:spcPts val="400"/>
              </a:spcBef>
              <a:buSzTx/>
              <a:buFontTx/>
              <a:buNone/>
              <a:defRPr sz="1800"/>
            </a:lvl5pPr>
          </a:lstStyle>
          <a:p>
            <a:r>
              <a:t>正文级别 1</a:t>
            </a:r>
          </a:p>
          <a:p>
            <a:pPr lvl="1"/>
            <a:r>
              <a:t>正文级别 2</a:t>
            </a:r>
          </a:p>
          <a:p>
            <a:pPr lvl="2"/>
            <a:r>
              <a:t>正文级别 3</a:t>
            </a:r>
          </a:p>
          <a:p>
            <a:pPr lvl="3"/>
            <a:r>
              <a:t>正文级别 4</a:t>
            </a:r>
          </a:p>
          <a:p>
            <a:pPr lvl="4"/>
            <a:r>
              <a:t>正文级别 5</a:t>
            </a: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614599" y="2753804"/>
            <a:ext cx="10962801" cy="1350399"/>
          </a:xfrm>
          <a:prstGeom prst="rect">
            <a:avLst/>
          </a:prstGeom>
        </p:spPr>
        <p:txBody>
          <a:bodyPr lIns="91424" tIns="91424" rIns="91424" bIns="91424"/>
          <a:lstStyle>
            <a:lvl1pPr>
              <a:defRPr sz="5600"/>
            </a:lvl1pPr>
          </a:lstStyle>
          <a:p>
            <a:r>
              <a:t>标题文本</a:t>
            </a:r>
          </a:p>
        </p:txBody>
      </p:sp>
      <p:sp>
        <p:nvSpPr>
          <p:cNvPr id="93" name="幻灯片编号"/>
          <p:cNvSpPr txBox="1">
            <a:spLocks noGrp="1"/>
          </p:cNvSpPr>
          <p:nvPr>
            <p:ph type="sldNum" sz="quarter" idx="2"/>
          </p:nvPr>
        </p:nvSpPr>
        <p:spPr>
          <a:xfrm>
            <a:off x="11694800" y="6327229"/>
            <a:ext cx="401530" cy="392004"/>
          </a:xfrm>
          <a:prstGeom prst="rect">
            <a:avLst/>
          </a:prstGeom>
        </p:spPr>
        <p:txBody>
          <a:bodyPr lIns="91424" tIns="91424" rIns="91424" bIns="91424"/>
          <a:lstStyle>
            <a:lvl1pPr>
              <a:defRPr>
                <a:solidFill>
                  <a:srgbClr val="FFFFFF"/>
                </a:solidFill>
              </a:defRPr>
            </a:lvl1p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1" y="275166"/>
            <a:ext cx="9922972" cy="1143001"/>
          </a:xfrm>
          <a:prstGeom prst="rect">
            <a:avLst/>
          </a:prstGeom>
          <a:ln w="12700">
            <a:miter lim="400000"/>
          </a:ln>
        </p:spPr>
        <p:txBody>
          <a:bodyPr lIns="45719" rIns="45719" anchor="ctr">
            <a:normAutofit/>
          </a:bodyPr>
          <a:lstStyle/>
          <a:p>
            <a:r>
              <a:t>标题文本</a:t>
            </a:r>
          </a:p>
        </p:txBody>
      </p:sp>
      <p:sp>
        <p:nvSpPr>
          <p:cNvPr id="3" name="正文级别 1…"/>
          <p:cNvSpPr txBox="1">
            <a:spLocks noGrp="1"/>
          </p:cNvSpPr>
          <p:nvPr>
            <p:ph type="body" idx="1"/>
          </p:nvPr>
        </p:nvSpPr>
        <p:spPr>
          <a:xfrm>
            <a:off x="609601" y="1600212"/>
            <a:ext cx="9922972" cy="4525435"/>
          </a:xfrm>
          <a:prstGeom prst="rect">
            <a:avLst/>
          </a:prstGeom>
          <a:ln w="12700">
            <a:miter lim="400000"/>
          </a:ln>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272281" y="6389157"/>
            <a:ext cx="310119" cy="30059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Lst>
  <p:transition spd="med"/>
  <p:txStyles>
    <p:titleStyle>
      <a:lvl1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1pPr>
      <a:lvl2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2pPr>
      <a:lvl3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3pPr>
      <a:lvl4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4pPr>
      <a:lvl5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5pPr>
      <a:lvl6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6pPr>
      <a:lvl7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7pPr>
      <a:lvl8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8pPr>
      <a:lvl9pPr marL="0" marR="0" indent="0" algn="ctr" defTabSz="1219200" rtl="0" latinLnBrk="0">
        <a:lnSpc>
          <a:spcPct val="100000"/>
        </a:lnSpc>
        <a:spcBef>
          <a:spcPts val="0"/>
        </a:spcBef>
        <a:spcAft>
          <a:spcPts val="0"/>
        </a:spcAft>
        <a:buClrTx/>
        <a:buSzTx/>
        <a:buFontTx/>
        <a:buNone/>
        <a:defRPr sz="58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9pPr>
    </p:titleStyle>
    <p:bodyStyle>
      <a:lvl1pPr marL="457200" marR="0" indent="-457200"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1pPr>
      <a:lvl2pPr marL="1042035" marR="0" indent="-43243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2pPr>
      <a:lvl3pPr marL="1619250" marR="0" indent="-400050"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3pPr>
      <a:lvl4pPr marL="2320925" marR="0" indent="-49212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4pPr>
      <a:lvl5pPr marL="2930525" marR="0" indent="-49212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5pPr>
      <a:lvl6pPr marL="3540125" marR="0" indent="-49212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6pPr>
      <a:lvl7pPr marL="4149725" marR="0" indent="-49212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7pPr>
      <a:lvl8pPr marL="4759325" marR="0" indent="-49212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8pPr>
      <a:lvl9pPr marL="5368925" marR="0" indent="-492125" algn="l" defTabSz="1219200" rtl="0" latinLnBrk="0">
        <a:lnSpc>
          <a:spcPct val="100000"/>
        </a:lnSpc>
        <a:spcBef>
          <a:spcPts val="1000"/>
        </a:spcBef>
        <a:spcAft>
          <a:spcPts val="0"/>
        </a:spcAft>
        <a:buClrTx/>
        <a:buSzPct val="100000"/>
        <a:buFont typeface="Arial" panose="020B0604020202020204"/>
        <a:buChar char="•"/>
        <a:defRPr sz="4200" b="0" i="0" u="none" strike="noStrike" cap="none" spc="0" baseline="0">
          <a:solidFill>
            <a:srgbClr val="000000"/>
          </a:solidFill>
          <a:uFillTx/>
          <a:latin typeface="Segoe UI" panose="020B0502040204020203"/>
          <a:ea typeface="Segoe UI" panose="020B0502040204020203"/>
          <a:cs typeface="Segoe UI" panose="020B0502040204020203"/>
          <a:sym typeface="Segoe UI" panose="020B0502040204020203"/>
        </a:defRPr>
      </a:lvl9pPr>
    </p:bodyStyle>
    <p:otherStyle>
      <a:lvl1pPr marL="0" marR="0" indent="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1pPr>
      <a:lvl2pPr marL="0" marR="0" indent="4572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2pPr>
      <a:lvl3pPr marL="0" marR="0" indent="9144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3pPr>
      <a:lvl4pPr marL="0" marR="0" indent="13716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4pPr>
      <a:lvl5pPr marL="0" marR="0" indent="18288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5pPr>
      <a:lvl6pPr marL="0" marR="0" indent="22860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6pPr>
      <a:lvl7pPr marL="0" marR="0" indent="27432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7pPr>
      <a:lvl8pPr marL="0" marR="0" indent="32004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8pPr>
      <a:lvl9pPr marL="0" marR="0" indent="3657600" algn="r" defTabSz="914400" rtl="0" latinLnBrk="0">
        <a:lnSpc>
          <a:spcPct val="100000"/>
        </a:lnSpc>
        <a:spcBef>
          <a:spcPts val="0"/>
        </a:spcBef>
        <a:spcAft>
          <a:spcPts val="0"/>
        </a:spcAft>
        <a:buClrTx/>
        <a:buSzTx/>
        <a:buFontTx/>
        <a:buNone/>
        <a:defRPr sz="1600" b="0" i="0" u="none" strike="noStrike" cap="none" spc="0" baseline="0">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jpe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jpeg"/><Relationship Id="rId33"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jpeg"/><Relationship Id="rId32" Type="http://schemas.openxmlformats.org/officeDocument/2006/relationships/image" Target="../media/image45.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jpeg"/><Relationship Id="rId35" Type="http://schemas.openxmlformats.org/officeDocument/2006/relationships/hyperlink" Target="https://issuu.com/businessoulu/docs/health_lifescience_in_oulu_5thedition_webuse" TargetMode="External"/><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prowellness.com/" TargetMode="External"/><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hyperlink" Target="https://istoc.io/" TargetMode="Externa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hyperlink" Target="https://near-real.com/" TargetMode="External"/><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68.png"/><Relationship Id="rId11" Type="http://schemas.openxmlformats.org/officeDocument/2006/relationships/image" Target="../media/image72.jpe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hyperlink" Target="https://neurosonictech.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icture 2" descr="Picture 2"/>
          <p:cNvPicPr>
            <a:picLocks noChangeAspect="1"/>
          </p:cNvPicPr>
          <p:nvPr/>
        </p:nvPicPr>
        <p:blipFill>
          <a:blip r:embed="rId3"/>
          <a:srcRect t="10104" r="26503" b="16690"/>
          <a:stretch>
            <a:fillRect/>
          </a:stretch>
        </p:blipFill>
        <p:spPr>
          <a:xfrm>
            <a:off x="1344" y="-5140"/>
            <a:ext cx="12240684" cy="6858001"/>
          </a:xfrm>
          <a:prstGeom prst="rect">
            <a:avLst/>
          </a:prstGeom>
          <a:ln w="12700">
            <a:miter lim="400000"/>
            <a:headEnd/>
            <a:tailEnd/>
          </a:ln>
        </p:spPr>
      </p:pic>
      <p:sp>
        <p:nvSpPr>
          <p:cNvPr id="342" name="Rectangle 270"/>
          <p:cNvSpPr txBox="1"/>
          <p:nvPr/>
        </p:nvSpPr>
        <p:spPr>
          <a:xfrm>
            <a:off x="3048000" y="3352800"/>
            <a:ext cx="6449695" cy="615315"/>
          </a:xfrm>
          <a:prstGeom prst="rect">
            <a:avLst/>
          </a:prstGeom>
          <a:ln w="12700">
            <a:miter lim="400000"/>
          </a:ln>
        </p:spPr>
        <p:txBody>
          <a:bodyPr wrap="square" lIns="0" tIns="0" rIns="0" bIns="0">
            <a:spAutoFit/>
          </a:bodyPr>
          <a:lstStyle>
            <a:lvl1pPr algn="ctr" defTabSz="1219200">
              <a:defRPr sz="2000" b="1" i="1">
                <a:solidFill>
                  <a:srgbClr val="FFFFFF"/>
                </a:solidFill>
                <a:latin typeface="Segoe UI" panose="020B0502040204020203"/>
                <a:ea typeface="Segoe UI" panose="020B0502040204020203"/>
                <a:cs typeface="Segoe UI" panose="020B0502040204020203"/>
                <a:sym typeface="Segoe UI" panose="020B0502040204020203"/>
              </a:defRPr>
            </a:lvl1pPr>
          </a:lstStyle>
          <a:p>
            <a:r>
              <a:rPr sz="4000" dirty="0">
                <a:latin typeface="Times New Roman" panose="02020603050405020304" charset="0"/>
                <a:cs typeface="Times New Roman" panose="02020603050405020304" charset="0"/>
              </a:rPr>
              <a:t>The </a:t>
            </a:r>
            <a:r>
              <a:rPr sz="4000" dirty="0" err="1">
                <a:latin typeface="Times New Roman" panose="02020603050405020304" charset="0"/>
                <a:cs typeface="Times New Roman" panose="02020603050405020304" charset="0"/>
              </a:rPr>
              <a:t>OuluHealth</a:t>
            </a:r>
            <a:r>
              <a:rPr sz="4000" dirty="0">
                <a:latin typeface="Times New Roman" panose="02020603050405020304" charset="0"/>
                <a:cs typeface="Times New Roman" panose="02020603050405020304" charset="0"/>
              </a:rPr>
              <a:t> ecosystem</a:t>
            </a:r>
          </a:p>
        </p:txBody>
      </p:sp>
      <p:pic>
        <p:nvPicPr>
          <p:cNvPr id="343" name="Kuva 7" descr="Kuva 7"/>
          <p:cNvPicPr>
            <a:picLocks noChangeAspect="1"/>
          </p:cNvPicPr>
          <p:nvPr/>
        </p:nvPicPr>
        <p:blipFill>
          <a:blip r:embed="rId4"/>
          <a:stretch>
            <a:fillRect/>
          </a:stretch>
        </p:blipFill>
        <p:spPr>
          <a:xfrm>
            <a:off x="6925967" y="2438106"/>
            <a:ext cx="3335336" cy="971509"/>
          </a:xfrm>
          <a:prstGeom prst="rect">
            <a:avLst/>
          </a:prstGeom>
          <a:ln w="12700">
            <a:miter lim="400000"/>
            <a:headEnd/>
            <a:tailEnd/>
          </a:ln>
        </p:spPr>
      </p:pic>
      <p:pic>
        <p:nvPicPr>
          <p:cNvPr id="344" name="Kuva 8" descr="Kuva 8"/>
          <p:cNvPicPr>
            <a:picLocks noChangeAspect="1"/>
          </p:cNvPicPr>
          <p:nvPr/>
        </p:nvPicPr>
        <p:blipFill>
          <a:blip r:embed="rId5"/>
          <a:stretch>
            <a:fillRect/>
          </a:stretch>
        </p:blipFill>
        <p:spPr>
          <a:xfrm>
            <a:off x="10363305" y="5678801"/>
            <a:ext cx="972852" cy="560896"/>
          </a:xfrm>
          <a:prstGeom prst="rect">
            <a:avLst/>
          </a:prstGeom>
          <a:ln w="12700">
            <a:miter lim="400000"/>
            <a:headEnd/>
            <a:tailEnd/>
          </a:ln>
        </p:spPr>
      </p:pic>
      <p:grpSp>
        <p:nvGrpSpPr>
          <p:cNvPr id="349" name="成组"/>
          <p:cNvGrpSpPr/>
          <p:nvPr/>
        </p:nvGrpSpPr>
        <p:grpSpPr>
          <a:xfrm>
            <a:off x="4262442" y="4270624"/>
            <a:ext cx="3267879" cy="1407945"/>
            <a:chOff x="0" y="0"/>
            <a:chExt cx="3267878" cy="1407943"/>
          </a:xfrm>
        </p:grpSpPr>
        <p:pic>
          <p:nvPicPr>
            <p:cNvPr id="345" name="pasted-movie.png" descr="pasted-movie.png"/>
            <p:cNvPicPr>
              <a:picLocks noChangeAspect="1"/>
            </p:cNvPicPr>
            <p:nvPr/>
          </p:nvPicPr>
          <p:blipFill>
            <a:blip r:embed="rId6"/>
            <a:srcRect l="19435" r="31234" b="47383"/>
            <a:stretch>
              <a:fillRect/>
            </a:stretch>
          </p:blipFill>
          <p:spPr>
            <a:xfrm>
              <a:off x="2413008" y="17575"/>
              <a:ext cx="854871" cy="1372775"/>
            </a:xfrm>
            <a:prstGeom prst="rect">
              <a:avLst/>
            </a:prstGeom>
            <a:ln w="12700" cap="flat">
              <a:noFill/>
              <a:miter lim="400000"/>
              <a:headEnd/>
              <a:tailEnd/>
            </a:ln>
            <a:effectLst/>
          </p:spPr>
        </p:pic>
        <p:pic>
          <p:nvPicPr>
            <p:cNvPr id="346" name="pasted-movie.png" descr="pasted-movie.png"/>
            <p:cNvPicPr>
              <a:picLocks noChangeAspect="1"/>
            </p:cNvPicPr>
            <p:nvPr/>
          </p:nvPicPr>
          <p:blipFill>
            <a:blip r:embed="rId7"/>
            <a:srcRect l="17887" r="21899"/>
            <a:stretch>
              <a:fillRect/>
            </a:stretch>
          </p:blipFill>
          <p:spPr>
            <a:xfrm>
              <a:off x="902418" y="50951"/>
              <a:ext cx="786384" cy="1306003"/>
            </a:xfrm>
            <a:prstGeom prst="rect">
              <a:avLst/>
            </a:prstGeom>
            <a:ln w="12700" cap="flat">
              <a:noFill/>
              <a:miter lim="400000"/>
              <a:headEnd/>
              <a:tailEnd/>
            </a:ln>
            <a:effectLst/>
          </p:spPr>
        </p:pic>
        <p:pic>
          <p:nvPicPr>
            <p:cNvPr id="347" name="pasted-movie.png" descr="pasted-movie.png"/>
            <p:cNvPicPr>
              <a:picLocks noChangeAspect="1"/>
            </p:cNvPicPr>
            <p:nvPr/>
          </p:nvPicPr>
          <p:blipFill>
            <a:blip r:embed="rId8"/>
            <a:srcRect l="13615" r="18562"/>
            <a:stretch>
              <a:fillRect/>
            </a:stretch>
          </p:blipFill>
          <p:spPr>
            <a:xfrm>
              <a:off x="0" y="0"/>
              <a:ext cx="969445" cy="1407944"/>
            </a:xfrm>
            <a:prstGeom prst="rect">
              <a:avLst/>
            </a:prstGeom>
            <a:ln w="12700" cap="flat">
              <a:noFill/>
              <a:miter lim="400000"/>
              <a:headEnd/>
              <a:tailEnd/>
            </a:ln>
            <a:effectLst/>
          </p:spPr>
        </p:pic>
        <p:pic>
          <p:nvPicPr>
            <p:cNvPr id="348" name="pasted-movie.png" descr="pasted-movie.png"/>
            <p:cNvPicPr>
              <a:picLocks noChangeAspect="1"/>
            </p:cNvPicPr>
            <p:nvPr/>
          </p:nvPicPr>
          <p:blipFill>
            <a:blip r:embed="rId9"/>
            <a:srcRect l="21141" r="21141"/>
            <a:stretch>
              <a:fillRect/>
            </a:stretch>
          </p:blipFill>
          <p:spPr>
            <a:xfrm>
              <a:off x="1681471" y="559"/>
              <a:ext cx="769976" cy="1307356"/>
            </a:xfrm>
            <a:prstGeom prst="rect">
              <a:avLst/>
            </a:prstGeom>
            <a:ln w="12700" cap="flat">
              <a:noFill/>
              <a:miter lim="400000"/>
              <a:headEnd/>
              <a:tailEnd/>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Kuva 9231" descr="Kuva 9231"/>
          <p:cNvPicPr>
            <a:picLocks noChangeAspect="1"/>
          </p:cNvPicPr>
          <p:nvPr/>
        </p:nvPicPr>
        <p:blipFill>
          <a:blip r:embed="rId3"/>
          <a:stretch>
            <a:fillRect/>
          </a:stretch>
        </p:blipFill>
        <p:spPr>
          <a:xfrm>
            <a:off x="3184492" y="60908"/>
            <a:ext cx="6858001" cy="6858001"/>
          </a:xfrm>
          <a:prstGeom prst="rect">
            <a:avLst/>
          </a:prstGeom>
          <a:ln w="12700">
            <a:miter lim="400000"/>
            <a:headEnd/>
            <a:tailEnd/>
          </a:ln>
        </p:spPr>
      </p:pic>
      <p:grpSp>
        <p:nvGrpSpPr>
          <p:cNvPr id="357" name="Ryhmä 26"/>
          <p:cNvGrpSpPr/>
          <p:nvPr/>
        </p:nvGrpSpPr>
        <p:grpSpPr>
          <a:xfrm>
            <a:off x="366895" y="3171494"/>
            <a:ext cx="2545589" cy="1126524"/>
            <a:chOff x="0" y="0"/>
            <a:chExt cx="2545587" cy="1126523"/>
          </a:xfrm>
        </p:grpSpPr>
        <p:sp>
          <p:nvSpPr>
            <p:cNvPr id="354" name="Suorakulmio 80"/>
            <p:cNvSpPr/>
            <p:nvPr/>
          </p:nvSpPr>
          <p:spPr>
            <a:xfrm>
              <a:off x="0" y="71839"/>
              <a:ext cx="1315474" cy="405583"/>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355" name="Tekstiruutu 124"/>
            <p:cNvSpPr txBox="1"/>
            <p:nvPr/>
          </p:nvSpPr>
          <p:spPr>
            <a:xfrm>
              <a:off x="70124" y="125903"/>
              <a:ext cx="1230518" cy="288824"/>
            </a:xfrm>
            <a:prstGeom prst="rect">
              <a:avLst/>
            </a:prstGeom>
            <a:noFill/>
            <a:ln w="12700" cap="flat">
              <a:noFill/>
              <a:miter lim="400000"/>
            </a:ln>
            <a:effectLst/>
          </p:spPr>
          <p:txBody>
            <a:bodyPr wrap="square" lIns="45719" tIns="45719" rIns="45719" bIns="45719" numCol="1" anchor="t">
              <a:spAutoFit/>
            </a:bodyPr>
            <a:lstStyle>
              <a:lvl1pPr defTabSz="1219200">
                <a:defRPr sz="1400" b="1">
                  <a:solidFill>
                    <a:srgbClr val="FFFFFF"/>
                  </a:solidFill>
                  <a:latin typeface="Arial" panose="020B0604020202020204"/>
                  <a:ea typeface="Arial" panose="020B0604020202020204"/>
                  <a:cs typeface="Arial" panose="020B0604020202020204"/>
                  <a:sym typeface="Arial" panose="020B0604020202020204"/>
                </a:defRPr>
              </a:lvl1pPr>
            </a:lstStyle>
            <a:p>
              <a:r>
                <a:t>ProWellness</a:t>
              </a:r>
            </a:p>
          </p:txBody>
        </p:sp>
        <p:pic>
          <p:nvPicPr>
            <p:cNvPr id="356" name="Kuva 23" descr="Kuva 23"/>
            <p:cNvPicPr>
              <a:picLocks noChangeAspect="1"/>
            </p:cNvPicPr>
            <p:nvPr/>
          </p:nvPicPr>
          <p:blipFill>
            <a:blip r:embed="rId4"/>
            <a:stretch>
              <a:fillRect/>
            </a:stretch>
          </p:blipFill>
          <p:spPr>
            <a:xfrm>
              <a:off x="1315473" y="0"/>
              <a:ext cx="1230116" cy="1126524"/>
            </a:xfrm>
            <a:prstGeom prst="rect">
              <a:avLst/>
            </a:prstGeom>
            <a:ln w="12700" cap="flat">
              <a:noFill/>
              <a:miter lim="400000"/>
              <a:headEnd/>
              <a:tailEnd/>
            </a:ln>
            <a:effectLst/>
          </p:spPr>
        </p:pic>
      </p:grpSp>
      <p:sp>
        <p:nvSpPr>
          <p:cNvPr id="358" name="Ellipsi 94"/>
          <p:cNvSpPr/>
          <p:nvPr/>
        </p:nvSpPr>
        <p:spPr>
          <a:xfrm>
            <a:off x="5143568" y="123768"/>
            <a:ext cx="1629281" cy="1629282"/>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sp>
        <p:nvSpPr>
          <p:cNvPr id="359" name="Ellipsi 130"/>
          <p:cNvSpPr/>
          <p:nvPr/>
        </p:nvSpPr>
        <p:spPr>
          <a:xfrm>
            <a:off x="6273539" y="2992192"/>
            <a:ext cx="1055891" cy="1055891"/>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sp>
        <p:nvSpPr>
          <p:cNvPr id="360" name="Ellipsi 131"/>
          <p:cNvSpPr/>
          <p:nvPr/>
        </p:nvSpPr>
        <p:spPr>
          <a:xfrm>
            <a:off x="4595965" y="2916065"/>
            <a:ext cx="786068" cy="786067"/>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sp>
        <p:nvSpPr>
          <p:cNvPr id="361" name="Ellipsi 132"/>
          <p:cNvSpPr/>
          <p:nvPr/>
        </p:nvSpPr>
        <p:spPr>
          <a:xfrm>
            <a:off x="4300987" y="4023393"/>
            <a:ext cx="1443557" cy="1443557"/>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sp>
        <p:nvSpPr>
          <p:cNvPr id="362" name="Ellipsi 133"/>
          <p:cNvSpPr/>
          <p:nvPr/>
        </p:nvSpPr>
        <p:spPr>
          <a:xfrm>
            <a:off x="6053623" y="1960538"/>
            <a:ext cx="501781" cy="501781"/>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sp>
        <p:nvSpPr>
          <p:cNvPr id="363" name="Ellipsi 134"/>
          <p:cNvSpPr/>
          <p:nvPr/>
        </p:nvSpPr>
        <p:spPr>
          <a:xfrm>
            <a:off x="4988309" y="5869778"/>
            <a:ext cx="786067" cy="786067"/>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sp>
        <p:nvSpPr>
          <p:cNvPr id="364" name="Ellipsi 136"/>
          <p:cNvSpPr/>
          <p:nvPr/>
        </p:nvSpPr>
        <p:spPr>
          <a:xfrm>
            <a:off x="4618261" y="1686139"/>
            <a:ext cx="786067" cy="786067"/>
          </a:xfrm>
          <a:prstGeom prst="ellipse">
            <a:avLst/>
          </a:prstGeom>
          <a:ln w="12700">
            <a:solidFill>
              <a:srgbClr val="D2DCE1"/>
            </a:solidFill>
            <a:prstDash val="sysDot"/>
            <a:miter/>
          </a:ln>
        </p:spPr>
        <p:txBody>
          <a:bodyPr lIns="45719" rIns="45719" anchor="ctr"/>
          <a:lstStyle/>
          <a:p>
            <a:pPr algn="ctr" defTabSz="1219200">
              <a:defRPr>
                <a:solidFill>
                  <a:srgbClr val="FFFFFF"/>
                </a:solidFill>
              </a:defRPr>
            </a:pPr>
            <a:endParaRPr/>
          </a:p>
        </p:txBody>
      </p:sp>
      <p:grpSp>
        <p:nvGrpSpPr>
          <p:cNvPr id="372" name="Ryhmä 2047"/>
          <p:cNvGrpSpPr/>
          <p:nvPr/>
        </p:nvGrpSpPr>
        <p:grpSpPr>
          <a:xfrm>
            <a:off x="2082655" y="992012"/>
            <a:ext cx="3056806" cy="1250289"/>
            <a:chOff x="0" y="0"/>
            <a:chExt cx="3056805" cy="1250288"/>
          </a:xfrm>
        </p:grpSpPr>
        <p:grpSp>
          <p:nvGrpSpPr>
            <p:cNvPr id="370" name="Ryhmä 7"/>
            <p:cNvGrpSpPr/>
            <p:nvPr/>
          </p:nvGrpSpPr>
          <p:grpSpPr>
            <a:xfrm>
              <a:off x="1298605" y="442925"/>
              <a:ext cx="1758201" cy="405581"/>
              <a:chOff x="0" y="0"/>
              <a:chExt cx="1758200" cy="405579"/>
            </a:xfrm>
          </p:grpSpPr>
          <p:grpSp>
            <p:nvGrpSpPr>
              <p:cNvPr id="368" name="Ryhmä 9"/>
              <p:cNvGrpSpPr/>
              <p:nvPr/>
            </p:nvGrpSpPr>
            <p:grpSpPr>
              <a:xfrm>
                <a:off x="0" y="0"/>
                <a:ext cx="1758201" cy="405580"/>
                <a:chOff x="0" y="0"/>
                <a:chExt cx="1758199" cy="405579"/>
              </a:xfrm>
            </p:grpSpPr>
            <p:sp>
              <p:nvSpPr>
                <p:cNvPr id="365" name="Ellipsi 42"/>
                <p:cNvSpPr/>
                <p:nvPr/>
              </p:nvSpPr>
              <p:spPr>
                <a:xfrm>
                  <a:off x="1632200" y="95526"/>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366" name="Suora yhdysviiva 17"/>
                <p:cNvSpPr/>
                <p:nvPr/>
              </p:nvSpPr>
              <p:spPr>
                <a:xfrm flipH="1" flipV="1">
                  <a:off x="0" y="164588"/>
                  <a:ext cx="1645925"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367" name="Suorakulmio 61"/>
                <p:cNvSpPr/>
                <p:nvPr/>
              </p:nvSpPr>
              <p:spPr>
                <a:xfrm>
                  <a:off x="32501" y="0"/>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pic>
            <p:nvPicPr>
              <p:cNvPr id="369" name="Picture 4" descr="Picture 4"/>
              <p:cNvPicPr>
                <a:picLocks noChangeAspect="1"/>
              </p:cNvPicPr>
              <p:nvPr/>
            </p:nvPicPr>
            <p:blipFill>
              <a:blip r:embed="rId5"/>
              <a:srcRect l="24976" t="31937" r="28388" b="34226"/>
              <a:stretch>
                <a:fillRect/>
              </a:stretch>
            </p:blipFill>
            <p:spPr>
              <a:xfrm>
                <a:off x="177534" y="54753"/>
                <a:ext cx="824715" cy="276410"/>
              </a:xfrm>
              <a:prstGeom prst="rect">
                <a:avLst/>
              </a:prstGeom>
              <a:ln w="12700" cap="flat">
                <a:noFill/>
                <a:miter lim="400000"/>
                <a:headEnd/>
                <a:tailEnd/>
              </a:ln>
              <a:effectLst/>
            </p:spPr>
          </p:pic>
        </p:grpSp>
        <p:pic>
          <p:nvPicPr>
            <p:cNvPr id="371" name="Shape 385" descr="Shape 385"/>
            <p:cNvPicPr>
              <a:picLocks noChangeAspect="1"/>
            </p:cNvPicPr>
            <p:nvPr/>
          </p:nvPicPr>
          <p:blipFill>
            <a:blip r:embed="rId6"/>
            <a:stretch>
              <a:fillRect/>
            </a:stretch>
          </p:blipFill>
          <p:spPr>
            <a:xfrm>
              <a:off x="-1" y="0"/>
              <a:ext cx="1875435" cy="1250289"/>
            </a:xfrm>
            <a:prstGeom prst="rect">
              <a:avLst/>
            </a:prstGeom>
            <a:ln w="12700" cap="flat">
              <a:noFill/>
              <a:miter lim="400000"/>
              <a:headEnd/>
              <a:tailEnd/>
            </a:ln>
            <a:effectLst/>
          </p:spPr>
        </p:pic>
      </p:grpSp>
      <p:grpSp>
        <p:nvGrpSpPr>
          <p:cNvPr id="379" name="Ryhmä 71"/>
          <p:cNvGrpSpPr/>
          <p:nvPr/>
        </p:nvGrpSpPr>
        <p:grpSpPr>
          <a:xfrm>
            <a:off x="3051120" y="5099353"/>
            <a:ext cx="2603826" cy="1779300"/>
            <a:chOff x="0" y="0"/>
            <a:chExt cx="2603824" cy="1779298"/>
          </a:xfrm>
        </p:grpSpPr>
        <p:pic>
          <p:nvPicPr>
            <p:cNvPr id="373" name="Kuva 137" descr="Kuva 137"/>
            <p:cNvPicPr>
              <a:picLocks noChangeAspect="1"/>
            </p:cNvPicPr>
            <p:nvPr/>
          </p:nvPicPr>
          <p:blipFill>
            <a:blip r:embed="rId7"/>
            <a:stretch>
              <a:fillRect/>
            </a:stretch>
          </p:blipFill>
          <p:spPr>
            <a:xfrm>
              <a:off x="0" y="0"/>
              <a:ext cx="1779299" cy="1779299"/>
            </a:xfrm>
            <a:prstGeom prst="rect">
              <a:avLst/>
            </a:prstGeom>
            <a:ln w="12700" cap="flat">
              <a:noFill/>
              <a:miter lim="400000"/>
              <a:headEnd/>
              <a:tailEnd/>
            </a:ln>
            <a:effectLst/>
          </p:spPr>
        </p:pic>
        <p:grpSp>
          <p:nvGrpSpPr>
            <p:cNvPr id="378" name="Ryhmä 13"/>
            <p:cNvGrpSpPr/>
            <p:nvPr/>
          </p:nvGrpSpPr>
          <p:grpSpPr>
            <a:xfrm>
              <a:off x="1091221" y="544110"/>
              <a:ext cx="1512604" cy="851652"/>
              <a:chOff x="0" y="0"/>
              <a:chExt cx="1512602" cy="851651"/>
            </a:xfrm>
          </p:grpSpPr>
          <p:sp>
            <p:nvSpPr>
              <p:cNvPr id="374" name="Ellipsi 110"/>
              <p:cNvSpPr/>
              <p:nvPr/>
            </p:nvSpPr>
            <p:spPr>
              <a:xfrm>
                <a:off x="1386602" y="725650"/>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375" name="Suora yhdysviiva 111"/>
              <p:cNvSpPr/>
              <p:nvPr/>
            </p:nvSpPr>
            <p:spPr>
              <a:xfrm>
                <a:off x="0" y="-1"/>
                <a:ext cx="1407221" cy="78490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376" name="Suorakulmio 72"/>
              <p:cNvSpPr/>
              <p:nvPr/>
            </p:nvSpPr>
            <p:spPr>
              <a:xfrm>
                <a:off x="-1" y="0"/>
                <a:ext cx="1074198" cy="405581"/>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377" name="Picture 5" descr="Picture 5"/>
              <p:cNvPicPr>
                <a:picLocks noChangeAspect="1"/>
              </p:cNvPicPr>
              <p:nvPr/>
            </p:nvPicPr>
            <p:blipFill>
              <a:blip r:embed="rId8"/>
              <a:srcRect l="25094" t="28131" r="22705" b="44099"/>
              <a:stretch>
                <a:fillRect/>
              </a:stretch>
            </p:blipFill>
            <p:spPr>
              <a:xfrm>
                <a:off x="67314" y="53404"/>
                <a:ext cx="1015457" cy="249535"/>
              </a:xfrm>
              <a:prstGeom prst="rect">
                <a:avLst/>
              </a:prstGeom>
              <a:ln w="12700" cap="flat">
                <a:noFill/>
                <a:miter lim="400000"/>
                <a:headEnd/>
                <a:tailEnd/>
              </a:ln>
              <a:effectLst/>
            </p:spPr>
          </p:pic>
        </p:grpSp>
      </p:grpSp>
      <p:grpSp>
        <p:nvGrpSpPr>
          <p:cNvPr id="387" name="Ryhmä 45"/>
          <p:cNvGrpSpPr/>
          <p:nvPr/>
        </p:nvGrpSpPr>
        <p:grpSpPr>
          <a:xfrm>
            <a:off x="6680203" y="4970976"/>
            <a:ext cx="2542698" cy="1599154"/>
            <a:chOff x="0" y="0"/>
            <a:chExt cx="2542697" cy="1599153"/>
          </a:xfrm>
        </p:grpSpPr>
        <p:pic>
          <p:nvPicPr>
            <p:cNvPr id="380" name="Shape 376" descr="Shape 376"/>
            <p:cNvPicPr>
              <a:picLocks noChangeAspect="1"/>
            </p:cNvPicPr>
            <p:nvPr/>
          </p:nvPicPr>
          <p:blipFill>
            <a:blip r:embed="rId9"/>
            <a:stretch>
              <a:fillRect/>
            </a:stretch>
          </p:blipFill>
          <p:spPr>
            <a:xfrm>
              <a:off x="915388" y="-1"/>
              <a:ext cx="1627310" cy="1599155"/>
            </a:xfrm>
            <a:prstGeom prst="rect">
              <a:avLst/>
            </a:prstGeom>
            <a:ln w="12700" cap="flat">
              <a:noFill/>
              <a:miter lim="400000"/>
              <a:headEnd/>
              <a:tailEnd/>
            </a:ln>
            <a:effectLst/>
          </p:spPr>
        </p:pic>
        <p:grpSp>
          <p:nvGrpSpPr>
            <p:cNvPr id="386" name="Ryhmä 14"/>
            <p:cNvGrpSpPr/>
            <p:nvPr/>
          </p:nvGrpSpPr>
          <p:grpSpPr>
            <a:xfrm>
              <a:off x="-1" y="670931"/>
              <a:ext cx="1484453" cy="468581"/>
              <a:chOff x="0" y="0"/>
              <a:chExt cx="1484451" cy="468579"/>
            </a:xfrm>
          </p:grpSpPr>
          <p:grpSp>
            <p:nvGrpSpPr>
              <p:cNvPr id="383" name="Ryhmä 29"/>
              <p:cNvGrpSpPr/>
              <p:nvPr/>
            </p:nvGrpSpPr>
            <p:grpSpPr>
              <a:xfrm>
                <a:off x="0" y="0"/>
                <a:ext cx="1476284" cy="126001"/>
                <a:chOff x="0" y="0"/>
                <a:chExt cx="1476283" cy="126000"/>
              </a:xfrm>
            </p:grpSpPr>
            <p:sp>
              <p:nvSpPr>
                <p:cNvPr id="381" name="Ellipsi 106"/>
                <p:cNvSpPr/>
                <p:nvPr/>
              </p:nvSpPr>
              <p:spPr>
                <a:xfrm>
                  <a:off x="-1" y="-1"/>
                  <a:ext cx="126001" cy="126002"/>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382" name="Suora yhdysviiva 107"/>
                <p:cNvSpPr/>
                <p:nvPr/>
              </p:nvSpPr>
              <p:spPr>
                <a:xfrm>
                  <a:off x="125999" y="63000"/>
                  <a:ext cx="1350285" cy="1102"/>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grpSp>
          <p:sp>
            <p:nvSpPr>
              <p:cNvPr id="384" name="Suorakulmio 79"/>
              <p:cNvSpPr/>
              <p:nvPr/>
            </p:nvSpPr>
            <p:spPr>
              <a:xfrm>
                <a:off x="410254" y="63000"/>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385" name="Picture 6" descr="Picture 6"/>
              <p:cNvPicPr>
                <a:picLocks noChangeAspect="1"/>
              </p:cNvPicPr>
              <p:nvPr/>
            </p:nvPicPr>
            <p:blipFill>
              <a:blip r:embed="rId10"/>
              <a:srcRect l="29521" t="29484" r="34809" b="39867"/>
              <a:stretch>
                <a:fillRect/>
              </a:stretch>
            </p:blipFill>
            <p:spPr>
              <a:xfrm>
                <a:off x="586691" y="121453"/>
                <a:ext cx="693876" cy="275400"/>
              </a:xfrm>
              <a:prstGeom prst="rect">
                <a:avLst/>
              </a:prstGeom>
              <a:ln w="12700" cap="flat">
                <a:noFill/>
                <a:miter lim="400000"/>
                <a:headEnd/>
                <a:tailEnd/>
              </a:ln>
              <a:effectLst/>
            </p:spPr>
          </p:pic>
        </p:grpSp>
      </p:grpSp>
      <p:grpSp>
        <p:nvGrpSpPr>
          <p:cNvPr id="395" name="Ryhmä 62"/>
          <p:cNvGrpSpPr/>
          <p:nvPr/>
        </p:nvGrpSpPr>
        <p:grpSpPr>
          <a:xfrm>
            <a:off x="2210764" y="4263556"/>
            <a:ext cx="3333637" cy="1020873"/>
            <a:chOff x="0" y="0"/>
            <a:chExt cx="3333636" cy="1020871"/>
          </a:xfrm>
        </p:grpSpPr>
        <p:pic>
          <p:nvPicPr>
            <p:cNvPr id="388" name="Shape 382" descr="Shape 382"/>
            <p:cNvPicPr>
              <a:picLocks noChangeAspect="1"/>
            </p:cNvPicPr>
            <p:nvPr/>
          </p:nvPicPr>
          <p:blipFill>
            <a:blip r:embed="rId11"/>
            <a:stretch>
              <a:fillRect/>
            </a:stretch>
          </p:blipFill>
          <p:spPr>
            <a:xfrm>
              <a:off x="-1" y="0"/>
              <a:ext cx="1757617" cy="1020872"/>
            </a:xfrm>
            <a:prstGeom prst="rect">
              <a:avLst/>
            </a:prstGeom>
            <a:ln w="12700" cap="flat">
              <a:noFill/>
              <a:miter lim="400000"/>
              <a:headEnd/>
              <a:tailEnd/>
            </a:ln>
            <a:effectLst/>
          </p:spPr>
        </p:pic>
        <p:grpSp>
          <p:nvGrpSpPr>
            <p:cNvPr id="394" name="Ryhmä 4"/>
            <p:cNvGrpSpPr/>
            <p:nvPr/>
          </p:nvGrpSpPr>
          <p:grpSpPr>
            <a:xfrm>
              <a:off x="1418255" y="185137"/>
              <a:ext cx="1915382" cy="465809"/>
              <a:chOff x="0" y="0"/>
              <a:chExt cx="1915380" cy="465808"/>
            </a:xfrm>
          </p:grpSpPr>
          <p:grpSp>
            <p:nvGrpSpPr>
              <p:cNvPr id="392" name="Ryhmä 83"/>
              <p:cNvGrpSpPr/>
              <p:nvPr/>
            </p:nvGrpSpPr>
            <p:grpSpPr>
              <a:xfrm>
                <a:off x="0" y="-1"/>
                <a:ext cx="1915382" cy="465809"/>
                <a:chOff x="0" y="0"/>
                <a:chExt cx="1915381" cy="465807"/>
              </a:xfrm>
            </p:grpSpPr>
            <p:sp>
              <p:nvSpPr>
                <p:cNvPr id="389" name="Ellipsi 84"/>
                <p:cNvSpPr/>
                <p:nvPr/>
              </p:nvSpPr>
              <p:spPr>
                <a:xfrm>
                  <a:off x="1789381" y="-1"/>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390" name="Suora yhdysviiva 85"/>
                <p:cNvSpPr/>
                <p:nvPr/>
              </p:nvSpPr>
              <p:spPr>
                <a:xfrm flipH="1" flipV="1">
                  <a:off x="0" y="62999"/>
                  <a:ext cx="1789382"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391" name="Suorakulmio 86"/>
                <p:cNvSpPr/>
                <p:nvPr/>
              </p:nvSpPr>
              <p:spPr>
                <a:xfrm>
                  <a:off x="208689" y="60228"/>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pic>
            <p:nvPicPr>
              <p:cNvPr id="393" name="Picture 2" descr="Picture 2"/>
              <p:cNvPicPr>
                <a:picLocks noChangeAspect="1"/>
              </p:cNvPicPr>
              <p:nvPr/>
            </p:nvPicPr>
            <p:blipFill>
              <a:blip r:embed="rId12"/>
              <a:srcRect l="19710" t="29606" r="32654" b="44132"/>
              <a:stretch>
                <a:fillRect/>
              </a:stretch>
            </p:blipFill>
            <p:spPr>
              <a:xfrm>
                <a:off x="233853" y="113526"/>
                <a:ext cx="926651" cy="234948"/>
              </a:xfrm>
              <a:prstGeom prst="rect">
                <a:avLst/>
              </a:prstGeom>
              <a:ln w="12700" cap="flat">
                <a:noFill/>
                <a:miter lim="400000"/>
                <a:headEnd/>
                <a:tailEnd/>
              </a:ln>
              <a:effectLst/>
            </p:spPr>
          </p:pic>
        </p:grpSp>
      </p:grpSp>
      <p:grpSp>
        <p:nvGrpSpPr>
          <p:cNvPr id="402" name="Ryhmä 54"/>
          <p:cNvGrpSpPr/>
          <p:nvPr/>
        </p:nvGrpSpPr>
        <p:grpSpPr>
          <a:xfrm>
            <a:off x="2847428" y="3226750"/>
            <a:ext cx="2257701" cy="864937"/>
            <a:chOff x="0" y="0"/>
            <a:chExt cx="2257699" cy="864935"/>
          </a:xfrm>
        </p:grpSpPr>
        <p:grpSp>
          <p:nvGrpSpPr>
            <p:cNvPr id="400" name="Ryhmä 18"/>
            <p:cNvGrpSpPr/>
            <p:nvPr/>
          </p:nvGrpSpPr>
          <p:grpSpPr>
            <a:xfrm>
              <a:off x="591544" y="288525"/>
              <a:ext cx="1666156" cy="454675"/>
              <a:chOff x="0" y="0"/>
              <a:chExt cx="1666154" cy="454673"/>
            </a:xfrm>
          </p:grpSpPr>
          <p:sp>
            <p:nvSpPr>
              <p:cNvPr id="396" name="Ellipsi 46"/>
              <p:cNvSpPr/>
              <p:nvPr/>
            </p:nvSpPr>
            <p:spPr>
              <a:xfrm>
                <a:off x="1540154" y="0"/>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397" name="Suora yhdysviiva 96"/>
              <p:cNvSpPr/>
              <p:nvPr/>
            </p:nvSpPr>
            <p:spPr>
              <a:xfrm flipH="1" flipV="1">
                <a:off x="27377" y="62999"/>
                <a:ext cx="1512778"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398" name="Suorakulmio 60"/>
              <p:cNvSpPr/>
              <p:nvPr/>
            </p:nvSpPr>
            <p:spPr>
              <a:xfrm>
                <a:off x="0" y="49094"/>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399" name="Picture 9" descr="Picture 9"/>
              <p:cNvPicPr>
                <a:picLocks noChangeAspect="1"/>
              </p:cNvPicPr>
              <p:nvPr/>
            </p:nvPicPr>
            <p:blipFill>
              <a:blip r:embed="rId13"/>
              <a:srcRect l="27061" t="34059" r="27507" b="37290"/>
              <a:stretch>
                <a:fillRect/>
              </a:stretch>
            </p:blipFill>
            <p:spPr>
              <a:xfrm>
                <a:off x="150066" y="108339"/>
                <a:ext cx="805047" cy="234049"/>
              </a:xfrm>
              <a:prstGeom prst="rect">
                <a:avLst/>
              </a:prstGeom>
              <a:ln w="12700" cap="flat">
                <a:noFill/>
                <a:miter lim="400000"/>
                <a:headEnd/>
                <a:tailEnd/>
              </a:ln>
              <a:effectLst/>
            </p:spPr>
          </p:pic>
        </p:grpSp>
        <p:pic>
          <p:nvPicPr>
            <p:cNvPr id="401" name="Kuva 88" descr="Kuva 88"/>
            <p:cNvPicPr>
              <a:picLocks noChangeAspect="1"/>
            </p:cNvPicPr>
            <p:nvPr/>
          </p:nvPicPr>
          <p:blipFill>
            <a:blip r:embed="rId14"/>
            <a:stretch>
              <a:fillRect/>
            </a:stretch>
          </p:blipFill>
          <p:spPr>
            <a:xfrm>
              <a:off x="-1" y="0"/>
              <a:ext cx="864938" cy="864936"/>
            </a:xfrm>
            <a:prstGeom prst="rect">
              <a:avLst/>
            </a:prstGeom>
            <a:ln w="12700" cap="flat">
              <a:noFill/>
              <a:miter lim="400000"/>
              <a:headEnd/>
              <a:tailEnd/>
            </a:ln>
            <a:effectLst/>
          </p:spPr>
        </p:pic>
      </p:grpSp>
      <p:grpSp>
        <p:nvGrpSpPr>
          <p:cNvPr id="409" name="Ryhmä 73"/>
          <p:cNvGrpSpPr/>
          <p:nvPr/>
        </p:nvGrpSpPr>
        <p:grpSpPr>
          <a:xfrm>
            <a:off x="2312793" y="220058"/>
            <a:ext cx="3399306" cy="779037"/>
            <a:chOff x="0" y="0"/>
            <a:chExt cx="3399304" cy="779036"/>
          </a:xfrm>
        </p:grpSpPr>
        <p:grpSp>
          <p:nvGrpSpPr>
            <p:cNvPr id="407" name="Ryhmä 22"/>
            <p:cNvGrpSpPr/>
            <p:nvPr/>
          </p:nvGrpSpPr>
          <p:grpSpPr>
            <a:xfrm>
              <a:off x="-1" y="0"/>
              <a:ext cx="3399306" cy="774082"/>
              <a:chOff x="0" y="0"/>
              <a:chExt cx="3399304" cy="774081"/>
            </a:xfrm>
          </p:grpSpPr>
          <p:sp>
            <p:nvSpPr>
              <p:cNvPr id="403" name="Suora yhdysviiva 98"/>
              <p:cNvSpPr/>
              <p:nvPr/>
            </p:nvSpPr>
            <p:spPr>
              <a:xfrm flipH="1" flipV="1">
                <a:off x="1074197" y="202791"/>
                <a:ext cx="2199109" cy="508290"/>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04" name="Suorakulmio 56"/>
              <p:cNvSpPr/>
              <p:nvPr/>
            </p:nvSpPr>
            <p:spPr>
              <a:xfrm>
                <a:off x="-1" y="0"/>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05" name="Ellipsi 37"/>
              <p:cNvSpPr/>
              <p:nvPr/>
            </p:nvSpPr>
            <p:spPr>
              <a:xfrm>
                <a:off x="3273304" y="648081"/>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06" name="Picture 4" descr="Picture 4"/>
              <p:cNvPicPr>
                <a:picLocks noChangeAspect="1"/>
              </p:cNvPicPr>
              <p:nvPr/>
            </p:nvPicPr>
            <p:blipFill>
              <a:blip r:embed="rId15"/>
              <a:srcRect l="24902" t="37051" r="34072" b="36713"/>
              <a:stretch>
                <a:fillRect/>
              </a:stretch>
            </p:blipFill>
            <p:spPr>
              <a:xfrm>
                <a:off x="165177" y="85769"/>
                <a:ext cx="725503" cy="213377"/>
              </a:xfrm>
              <a:prstGeom prst="rect">
                <a:avLst/>
              </a:prstGeom>
              <a:ln w="12700" cap="flat">
                <a:noFill/>
                <a:miter lim="400000"/>
                <a:headEnd/>
                <a:tailEnd/>
              </a:ln>
              <a:effectLst/>
            </p:spPr>
          </p:pic>
        </p:grpSp>
        <p:pic>
          <p:nvPicPr>
            <p:cNvPr id="408" name="Shape 391" descr="Shape 391"/>
            <p:cNvPicPr>
              <a:picLocks noChangeAspect="1"/>
            </p:cNvPicPr>
            <p:nvPr/>
          </p:nvPicPr>
          <p:blipFill>
            <a:blip r:embed="rId16"/>
            <a:stretch>
              <a:fillRect/>
            </a:stretch>
          </p:blipFill>
          <p:spPr>
            <a:xfrm>
              <a:off x="1234596" y="142347"/>
              <a:ext cx="1495588" cy="636690"/>
            </a:xfrm>
            <a:prstGeom prst="rect">
              <a:avLst/>
            </a:prstGeom>
            <a:ln w="12700" cap="flat">
              <a:noFill/>
              <a:miter lim="400000"/>
              <a:headEnd/>
              <a:tailEnd/>
            </a:ln>
            <a:effectLst/>
          </p:spPr>
        </p:pic>
      </p:grpSp>
      <p:grpSp>
        <p:nvGrpSpPr>
          <p:cNvPr id="415" name="Ryhmä 51"/>
          <p:cNvGrpSpPr/>
          <p:nvPr/>
        </p:nvGrpSpPr>
        <p:grpSpPr>
          <a:xfrm>
            <a:off x="6109635" y="341133"/>
            <a:ext cx="5582718" cy="1026978"/>
            <a:chOff x="0" y="0"/>
            <a:chExt cx="5582716" cy="1026977"/>
          </a:xfrm>
        </p:grpSpPr>
        <p:sp>
          <p:nvSpPr>
            <p:cNvPr id="410" name="Suorakulmio 145"/>
            <p:cNvSpPr/>
            <p:nvPr/>
          </p:nvSpPr>
          <p:spPr>
            <a:xfrm>
              <a:off x="4508519" y="0"/>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11" name="Kuva 36" descr="Kuva 36"/>
            <p:cNvPicPr>
              <a:picLocks noChangeAspect="1"/>
            </p:cNvPicPr>
            <p:nvPr/>
          </p:nvPicPr>
          <p:blipFill>
            <a:blip r:embed="rId17"/>
            <a:srcRect l="15992" t="15933" r="21022" b="32623"/>
            <a:stretch>
              <a:fillRect/>
            </a:stretch>
          </p:blipFill>
          <p:spPr>
            <a:xfrm>
              <a:off x="4726842" y="82454"/>
              <a:ext cx="673290" cy="209266"/>
            </a:xfrm>
            <a:prstGeom prst="rect">
              <a:avLst/>
            </a:prstGeom>
            <a:ln w="12700" cap="flat">
              <a:noFill/>
              <a:miter lim="400000"/>
              <a:headEnd/>
              <a:tailEnd/>
            </a:ln>
            <a:effectLst/>
          </p:spPr>
        </p:pic>
        <p:sp>
          <p:nvSpPr>
            <p:cNvPr id="412" name="Suora yhdysviiva 148"/>
            <p:cNvSpPr/>
            <p:nvPr/>
          </p:nvSpPr>
          <p:spPr>
            <a:xfrm>
              <a:off x="46601" y="183645"/>
              <a:ext cx="4638031"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pic>
          <p:nvPicPr>
            <p:cNvPr id="413" name="Kuva 38" descr="Kuva 38"/>
            <p:cNvPicPr>
              <a:picLocks noChangeAspect="1"/>
            </p:cNvPicPr>
            <p:nvPr/>
          </p:nvPicPr>
          <p:blipFill>
            <a:blip r:embed="rId18"/>
            <a:stretch>
              <a:fillRect/>
            </a:stretch>
          </p:blipFill>
          <p:spPr>
            <a:xfrm>
              <a:off x="4038071" y="16171"/>
              <a:ext cx="967175" cy="1010807"/>
            </a:xfrm>
            <a:prstGeom prst="rect">
              <a:avLst/>
            </a:prstGeom>
            <a:ln w="12700" cap="flat">
              <a:noFill/>
              <a:miter lim="400000"/>
              <a:headEnd/>
              <a:tailEnd/>
            </a:ln>
            <a:effectLst>
              <a:outerShdw blurRad="50800" dist="38100" dir="5400000" rotWithShape="0">
                <a:srgbClr val="000000">
                  <a:alpha val="40000"/>
                </a:srgbClr>
              </a:outerShdw>
            </a:effectLst>
          </p:spPr>
        </p:pic>
        <p:sp>
          <p:nvSpPr>
            <p:cNvPr id="414" name="Ellipsi 150"/>
            <p:cNvSpPr/>
            <p:nvPr/>
          </p:nvSpPr>
          <p:spPr>
            <a:xfrm>
              <a:off x="-1" y="116377"/>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grpSp>
        <p:nvGrpSpPr>
          <p:cNvPr id="422" name="Ryhmä 74"/>
          <p:cNvGrpSpPr/>
          <p:nvPr/>
        </p:nvGrpSpPr>
        <p:grpSpPr>
          <a:xfrm>
            <a:off x="6399224" y="570812"/>
            <a:ext cx="3443269" cy="617277"/>
            <a:chOff x="0" y="0"/>
            <a:chExt cx="3443268" cy="617275"/>
          </a:xfrm>
        </p:grpSpPr>
        <p:grpSp>
          <p:nvGrpSpPr>
            <p:cNvPr id="420" name="Ryhmä 3"/>
            <p:cNvGrpSpPr/>
            <p:nvPr/>
          </p:nvGrpSpPr>
          <p:grpSpPr>
            <a:xfrm>
              <a:off x="-1" y="90977"/>
              <a:ext cx="3443270" cy="405580"/>
              <a:chOff x="0" y="0"/>
              <a:chExt cx="3443268" cy="405579"/>
            </a:xfrm>
          </p:grpSpPr>
          <p:sp>
            <p:nvSpPr>
              <p:cNvPr id="416" name="Ellipsi 33"/>
              <p:cNvSpPr/>
              <p:nvPr/>
            </p:nvSpPr>
            <p:spPr>
              <a:xfrm>
                <a:off x="-1" y="96514"/>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17" name="Suora yhdysviiva 10"/>
              <p:cNvSpPr/>
              <p:nvPr/>
            </p:nvSpPr>
            <p:spPr>
              <a:xfrm>
                <a:off x="125999" y="159514"/>
                <a:ext cx="2537244"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18" name="Suorakulmio 2"/>
              <p:cNvSpPr/>
              <p:nvPr/>
            </p:nvSpPr>
            <p:spPr>
              <a:xfrm>
                <a:off x="2369071" y="0"/>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19" name="Picture 2" descr="Picture 2"/>
              <p:cNvPicPr>
                <a:picLocks noChangeAspect="1"/>
              </p:cNvPicPr>
              <p:nvPr/>
            </p:nvPicPr>
            <p:blipFill>
              <a:blip r:embed="rId19"/>
              <a:srcRect l="21553" t="33594" r="27074" b="33202"/>
              <a:stretch>
                <a:fillRect/>
              </a:stretch>
            </p:blipFill>
            <p:spPr>
              <a:xfrm>
                <a:off x="2448362" y="54052"/>
                <a:ext cx="908491" cy="270042"/>
              </a:xfrm>
              <a:prstGeom prst="rect">
                <a:avLst/>
              </a:prstGeom>
              <a:ln w="12700" cap="flat">
                <a:noFill/>
                <a:miter lim="400000"/>
                <a:headEnd/>
                <a:tailEnd/>
              </a:ln>
              <a:effectLst/>
            </p:spPr>
          </p:pic>
        </p:grpSp>
        <p:pic>
          <p:nvPicPr>
            <p:cNvPr id="421" name="Kuva 43" descr="Kuva 43"/>
            <p:cNvPicPr>
              <a:picLocks noChangeAspect="1"/>
            </p:cNvPicPr>
            <p:nvPr/>
          </p:nvPicPr>
          <p:blipFill>
            <a:blip r:embed="rId20"/>
            <a:stretch>
              <a:fillRect/>
            </a:stretch>
          </p:blipFill>
          <p:spPr>
            <a:xfrm>
              <a:off x="1648159" y="0"/>
              <a:ext cx="795102" cy="617276"/>
            </a:xfrm>
            <a:prstGeom prst="rect">
              <a:avLst/>
            </a:prstGeom>
            <a:ln w="12700" cap="flat">
              <a:noFill/>
              <a:miter lim="400000"/>
              <a:headEnd/>
              <a:tailEnd/>
            </a:ln>
            <a:effectLst/>
          </p:spPr>
        </p:pic>
      </p:grpSp>
      <p:grpSp>
        <p:nvGrpSpPr>
          <p:cNvPr id="428" name="Ryhmä 52"/>
          <p:cNvGrpSpPr/>
          <p:nvPr/>
        </p:nvGrpSpPr>
        <p:grpSpPr>
          <a:xfrm>
            <a:off x="9744680" y="1326305"/>
            <a:ext cx="2104573" cy="1365781"/>
            <a:chOff x="0" y="0"/>
            <a:chExt cx="2104571" cy="1365781"/>
          </a:xfrm>
        </p:grpSpPr>
        <p:pic>
          <p:nvPicPr>
            <p:cNvPr id="423" name="Kuva 9245" descr="Kuva 9245"/>
            <p:cNvPicPr>
              <a:picLocks noChangeAspect="1"/>
            </p:cNvPicPr>
            <p:nvPr/>
          </p:nvPicPr>
          <p:blipFill>
            <a:blip r:embed="rId21"/>
            <a:stretch>
              <a:fillRect/>
            </a:stretch>
          </p:blipFill>
          <p:spPr>
            <a:xfrm>
              <a:off x="712099" y="216439"/>
              <a:ext cx="1392473" cy="1149342"/>
            </a:xfrm>
            <a:prstGeom prst="rect">
              <a:avLst/>
            </a:prstGeom>
            <a:ln w="12700" cap="flat">
              <a:noFill/>
              <a:miter lim="400000"/>
              <a:headEnd/>
              <a:tailEnd/>
            </a:ln>
            <a:effectLst/>
          </p:spPr>
        </p:pic>
        <p:sp>
          <p:nvSpPr>
            <p:cNvPr id="424" name="Suorakulmio 141"/>
            <p:cNvSpPr/>
            <p:nvPr/>
          </p:nvSpPr>
          <p:spPr>
            <a:xfrm>
              <a:off x="1001046" y="-1"/>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25" name="Kuva 35" descr="Kuva 35"/>
            <p:cNvPicPr>
              <a:picLocks noChangeAspect="1"/>
            </p:cNvPicPr>
            <p:nvPr/>
          </p:nvPicPr>
          <p:blipFill>
            <a:blip r:embed="rId22"/>
            <a:srcRect l="13930" t="19944" r="11652" b="29716"/>
            <a:stretch>
              <a:fillRect/>
            </a:stretch>
          </p:blipFill>
          <p:spPr>
            <a:xfrm>
              <a:off x="1087010" y="86506"/>
              <a:ext cx="918952" cy="236562"/>
            </a:xfrm>
            <a:prstGeom prst="rect">
              <a:avLst/>
            </a:prstGeom>
            <a:ln w="12700" cap="flat">
              <a:noFill/>
              <a:miter lim="400000"/>
              <a:headEnd/>
              <a:tailEnd/>
            </a:ln>
            <a:effectLst/>
          </p:spPr>
        </p:pic>
        <p:sp>
          <p:nvSpPr>
            <p:cNvPr id="426" name="Ellipsi 155"/>
            <p:cNvSpPr/>
            <p:nvPr/>
          </p:nvSpPr>
          <p:spPr>
            <a:xfrm>
              <a:off x="-1" y="125954"/>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27" name="Suora yhdysviiva 156"/>
            <p:cNvSpPr/>
            <p:nvPr/>
          </p:nvSpPr>
          <p:spPr>
            <a:xfrm flipV="1">
              <a:off x="77193" y="185078"/>
              <a:ext cx="1006845" cy="2734"/>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grpSp>
      <p:grpSp>
        <p:nvGrpSpPr>
          <p:cNvPr id="435" name="Ryhmä 75"/>
          <p:cNvGrpSpPr/>
          <p:nvPr/>
        </p:nvGrpSpPr>
        <p:grpSpPr>
          <a:xfrm>
            <a:off x="485001" y="60909"/>
            <a:ext cx="4182587" cy="1625232"/>
            <a:chOff x="0" y="0"/>
            <a:chExt cx="4182586" cy="1625231"/>
          </a:xfrm>
        </p:grpSpPr>
        <p:grpSp>
          <p:nvGrpSpPr>
            <p:cNvPr id="432" name="Ryhmä 28"/>
            <p:cNvGrpSpPr/>
            <p:nvPr/>
          </p:nvGrpSpPr>
          <p:grpSpPr>
            <a:xfrm>
              <a:off x="714456" y="852860"/>
              <a:ext cx="3468131" cy="478740"/>
              <a:chOff x="0" y="0"/>
              <a:chExt cx="3468130" cy="478738"/>
            </a:xfrm>
          </p:grpSpPr>
          <p:sp>
            <p:nvSpPr>
              <p:cNvPr id="429" name="Ellipsi 81"/>
              <p:cNvSpPr/>
              <p:nvPr/>
            </p:nvSpPr>
            <p:spPr>
              <a:xfrm>
                <a:off x="3342130" y="224840"/>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30" name="Suora yhdysviiva 82"/>
              <p:cNvSpPr/>
              <p:nvPr/>
            </p:nvSpPr>
            <p:spPr>
              <a:xfrm flipH="1" flipV="1">
                <a:off x="361654" y="272536"/>
                <a:ext cx="2980477" cy="15305"/>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31" name="Suorakulmio 66"/>
              <p:cNvSpPr/>
              <p:nvPr/>
            </p:nvSpPr>
            <p:spPr>
              <a:xfrm>
                <a:off x="0" y="0"/>
                <a:ext cx="1194016" cy="478739"/>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sp>
          <p:nvSpPr>
            <p:cNvPr id="433" name="Tekstiruutu 5"/>
            <p:cNvSpPr txBox="1"/>
            <p:nvPr/>
          </p:nvSpPr>
          <p:spPr>
            <a:xfrm>
              <a:off x="934283" y="931104"/>
              <a:ext cx="1230518" cy="276540"/>
            </a:xfrm>
            <a:prstGeom prst="rect">
              <a:avLst/>
            </a:prstGeom>
            <a:noFill/>
            <a:ln w="12700" cap="flat">
              <a:noFill/>
              <a:miter lim="400000"/>
            </a:ln>
            <a:effectLst/>
          </p:spPr>
          <p:txBody>
            <a:bodyPr wrap="square" lIns="45719" tIns="45719" rIns="45719" bIns="45719" numCol="1" anchor="t">
              <a:spAutoFit/>
            </a:bodyPr>
            <a:lstStyle>
              <a:lvl1pPr defTabSz="1219200">
                <a:defRPr sz="1300" b="1">
                  <a:solidFill>
                    <a:srgbClr val="FFFFFF"/>
                  </a:solidFill>
                  <a:latin typeface="Arial" panose="020B0604020202020204"/>
                  <a:ea typeface="Arial" panose="020B0604020202020204"/>
                  <a:cs typeface="Arial" panose="020B0604020202020204"/>
                  <a:sym typeface="Arial" panose="020B0604020202020204"/>
                </a:defRPr>
              </a:lvl1pPr>
            </a:lstStyle>
            <a:p>
              <a:r>
                <a:t>Monidor</a:t>
              </a:r>
            </a:p>
          </p:txBody>
        </p:sp>
        <p:pic>
          <p:nvPicPr>
            <p:cNvPr id="434" name="Picture 2" descr="Picture 2"/>
            <p:cNvPicPr>
              <a:picLocks noChangeAspect="1"/>
            </p:cNvPicPr>
            <p:nvPr/>
          </p:nvPicPr>
          <p:blipFill>
            <a:blip r:embed="rId23"/>
            <a:stretch>
              <a:fillRect/>
            </a:stretch>
          </p:blipFill>
          <p:spPr>
            <a:xfrm>
              <a:off x="0" y="0"/>
              <a:ext cx="1088326" cy="1625232"/>
            </a:xfrm>
            <a:prstGeom prst="rect">
              <a:avLst/>
            </a:prstGeom>
            <a:ln w="12700" cap="flat">
              <a:noFill/>
              <a:miter lim="400000"/>
              <a:headEnd/>
              <a:tailEnd/>
            </a:ln>
            <a:effectLst/>
          </p:spPr>
        </p:pic>
      </p:grpSp>
      <p:grpSp>
        <p:nvGrpSpPr>
          <p:cNvPr id="443" name="Ryhmä 76"/>
          <p:cNvGrpSpPr/>
          <p:nvPr/>
        </p:nvGrpSpPr>
        <p:grpSpPr>
          <a:xfrm>
            <a:off x="6781603" y="1934269"/>
            <a:ext cx="4509253" cy="2671055"/>
            <a:chOff x="0" y="0"/>
            <a:chExt cx="4509251" cy="2671054"/>
          </a:xfrm>
        </p:grpSpPr>
        <p:grpSp>
          <p:nvGrpSpPr>
            <p:cNvPr id="440" name="Ryhmä 21"/>
            <p:cNvGrpSpPr/>
            <p:nvPr/>
          </p:nvGrpSpPr>
          <p:grpSpPr>
            <a:xfrm>
              <a:off x="-1" y="-1"/>
              <a:ext cx="4179863" cy="1392869"/>
              <a:chOff x="0" y="0"/>
              <a:chExt cx="4179861" cy="1392867"/>
            </a:xfrm>
          </p:grpSpPr>
          <p:sp>
            <p:nvSpPr>
              <p:cNvPr id="436" name="Kulmayhdysviiva 32"/>
              <p:cNvSpPr/>
              <p:nvPr/>
            </p:nvSpPr>
            <p:spPr>
              <a:xfrm rot="5400000" flipH="1">
                <a:off x="1363081" y="-1181030"/>
                <a:ext cx="941514" cy="3424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flat">
                <a:solidFill>
                  <a:srgbClr val="E10069"/>
                </a:solidFill>
                <a:prstDash val="solid"/>
                <a:miter lim="800000"/>
              </a:ln>
              <a:effectLst/>
            </p:spPr>
            <p:txBody>
              <a:bodyPr wrap="square" lIns="45719" tIns="45719" rIns="45719" bIns="45719" numCol="1" anchor="ctr">
                <a:noAutofit/>
              </a:bodyPr>
              <a:lstStyle/>
              <a:p>
                <a:endParaRPr/>
              </a:p>
            </p:txBody>
          </p:sp>
          <p:grpSp>
            <p:nvGrpSpPr>
              <p:cNvPr id="439" name="Ryhmä 11"/>
              <p:cNvGrpSpPr/>
              <p:nvPr/>
            </p:nvGrpSpPr>
            <p:grpSpPr>
              <a:xfrm>
                <a:off x="-1" y="0"/>
                <a:ext cx="4179863" cy="1392868"/>
                <a:chOff x="0" y="0"/>
                <a:chExt cx="4179861" cy="1392867"/>
              </a:xfrm>
            </p:grpSpPr>
            <p:sp>
              <p:nvSpPr>
                <p:cNvPr id="437" name="Ellipsi 78"/>
                <p:cNvSpPr/>
                <p:nvPr/>
              </p:nvSpPr>
              <p:spPr>
                <a:xfrm>
                  <a:off x="-1" y="-1"/>
                  <a:ext cx="121369" cy="121369"/>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38" name="Suorakulmio 80"/>
                <p:cNvSpPr/>
                <p:nvPr/>
              </p:nvSpPr>
              <p:spPr>
                <a:xfrm>
                  <a:off x="2912751" y="1002197"/>
                  <a:ext cx="1267111" cy="390671"/>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grpSp>
        <p:pic>
          <p:nvPicPr>
            <p:cNvPr id="441" name="Shape 371" descr="Shape 371"/>
            <p:cNvPicPr>
              <a:picLocks noChangeAspect="1"/>
            </p:cNvPicPr>
            <p:nvPr/>
          </p:nvPicPr>
          <p:blipFill>
            <a:blip r:embed="rId24"/>
            <a:stretch>
              <a:fillRect/>
            </a:stretch>
          </p:blipFill>
          <p:spPr>
            <a:xfrm>
              <a:off x="2130129" y="1434111"/>
              <a:ext cx="2379123" cy="1236944"/>
            </a:xfrm>
            <a:prstGeom prst="rect">
              <a:avLst/>
            </a:prstGeom>
            <a:ln w="12700" cap="flat">
              <a:noFill/>
              <a:miter lim="400000"/>
              <a:headEnd/>
              <a:tailEnd/>
            </a:ln>
            <a:effectLst/>
          </p:spPr>
        </p:pic>
        <p:sp>
          <p:nvSpPr>
            <p:cNvPr id="442" name="Tekstiruutu 124"/>
            <p:cNvSpPr txBox="1"/>
            <p:nvPr/>
          </p:nvSpPr>
          <p:spPr>
            <a:xfrm>
              <a:off x="3215921" y="1037857"/>
              <a:ext cx="800408" cy="266373"/>
            </a:xfrm>
            <a:prstGeom prst="rect">
              <a:avLst/>
            </a:prstGeom>
            <a:noFill/>
            <a:ln w="12700" cap="flat">
              <a:noFill/>
              <a:miter lim="400000"/>
            </a:ln>
            <a:effectLst/>
          </p:spPr>
          <p:txBody>
            <a:bodyPr wrap="square" lIns="45719" tIns="45719" rIns="45719" bIns="45719" numCol="1" anchor="t">
              <a:noAutofit/>
            </a:bodyPr>
            <a:lstStyle>
              <a:lvl1pPr defTabSz="1219200">
                <a:defRPr sz="1300" b="1">
                  <a:solidFill>
                    <a:srgbClr val="FFFFFF"/>
                  </a:solidFill>
                  <a:latin typeface="Arial" panose="020B0604020202020204"/>
                  <a:ea typeface="Arial" panose="020B0604020202020204"/>
                  <a:cs typeface="Arial" panose="020B0604020202020204"/>
                  <a:sym typeface="Arial" panose="020B0604020202020204"/>
                </a:defRPr>
              </a:lvl1pPr>
            </a:lstStyle>
            <a:p>
              <a:r>
                <a:t>Topcon</a:t>
              </a:r>
            </a:p>
          </p:txBody>
        </p:sp>
      </p:grpSp>
      <p:grpSp>
        <p:nvGrpSpPr>
          <p:cNvPr id="451" name="Ryhmä 69"/>
          <p:cNvGrpSpPr/>
          <p:nvPr/>
        </p:nvGrpSpPr>
        <p:grpSpPr>
          <a:xfrm>
            <a:off x="6663545" y="4208307"/>
            <a:ext cx="2036453" cy="1085008"/>
            <a:chOff x="0" y="0"/>
            <a:chExt cx="2036451" cy="1085007"/>
          </a:xfrm>
        </p:grpSpPr>
        <p:grpSp>
          <p:nvGrpSpPr>
            <p:cNvPr id="449" name="Ryhmä 68"/>
            <p:cNvGrpSpPr/>
            <p:nvPr/>
          </p:nvGrpSpPr>
          <p:grpSpPr>
            <a:xfrm>
              <a:off x="0" y="-1"/>
              <a:ext cx="2036452" cy="1085009"/>
              <a:chOff x="0" y="0"/>
              <a:chExt cx="2036451" cy="1085007"/>
            </a:xfrm>
          </p:grpSpPr>
          <p:grpSp>
            <p:nvGrpSpPr>
              <p:cNvPr id="447" name="Ryhmä 67"/>
              <p:cNvGrpSpPr/>
              <p:nvPr/>
            </p:nvGrpSpPr>
            <p:grpSpPr>
              <a:xfrm>
                <a:off x="0" y="140221"/>
                <a:ext cx="2036452" cy="944787"/>
                <a:chOff x="0" y="0"/>
                <a:chExt cx="2036451" cy="944785"/>
              </a:xfrm>
            </p:grpSpPr>
            <p:sp>
              <p:nvSpPr>
                <p:cNvPr id="444" name="Suorakulmio 158"/>
                <p:cNvSpPr/>
                <p:nvPr/>
              </p:nvSpPr>
              <p:spPr>
                <a:xfrm>
                  <a:off x="962251" y="0"/>
                  <a:ext cx="1074201" cy="405583"/>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45" name="Tekstiruutu 159"/>
                <p:cNvSpPr txBox="1"/>
                <p:nvPr/>
              </p:nvSpPr>
              <p:spPr>
                <a:xfrm>
                  <a:off x="1226037" y="44957"/>
                  <a:ext cx="546627" cy="276539"/>
                </a:xfrm>
                <a:prstGeom prst="rect">
                  <a:avLst/>
                </a:prstGeom>
                <a:noFill/>
                <a:ln w="12700" cap="flat">
                  <a:noFill/>
                  <a:miter lim="400000"/>
                </a:ln>
                <a:effectLst/>
              </p:spPr>
              <p:txBody>
                <a:bodyPr wrap="square" lIns="45719" tIns="45719" rIns="45719" bIns="45719" numCol="1" anchor="t">
                  <a:spAutoFit/>
                </a:bodyPr>
                <a:lstStyle>
                  <a:lvl1pPr defTabSz="914400">
                    <a:defRPr sz="1300" b="1">
                      <a:solidFill>
                        <a:srgbClr val="FFFFFF"/>
                      </a:solidFill>
                      <a:latin typeface="Arial" panose="020B0604020202020204"/>
                      <a:ea typeface="Arial" panose="020B0604020202020204"/>
                      <a:cs typeface="Arial" panose="020B0604020202020204"/>
                      <a:sym typeface="Arial" panose="020B0604020202020204"/>
                    </a:defRPr>
                  </a:lvl1pPr>
                </a:lstStyle>
                <a:p>
                  <a:r>
                    <a:t>Nucu</a:t>
                  </a:r>
                </a:p>
              </p:txBody>
            </p:sp>
            <p:pic>
              <p:nvPicPr>
                <p:cNvPr id="446" name="Kuva 65" descr="Kuva 65"/>
                <p:cNvPicPr>
                  <a:picLocks noChangeAspect="1"/>
                </p:cNvPicPr>
                <p:nvPr/>
              </p:nvPicPr>
              <p:blipFill>
                <a:blip r:embed="rId25"/>
                <a:srcRect l="20438" r="14073" b="18136"/>
                <a:stretch>
                  <a:fillRect/>
                </a:stretch>
              </p:blipFill>
              <p:spPr>
                <a:xfrm>
                  <a:off x="0" y="162608"/>
                  <a:ext cx="938504" cy="782178"/>
                </a:xfrm>
                <a:prstGeom prst="rect">
                  <a:avLst/>
                </a:prstGeom>
                <a:ln w="12700" cap="flat">
                  <a:noFill/>
                  <a:miter lim="400000"/>
                  <a:headEnd/>
                  <a:tailEnd/>
                </a:ln>
                <a:effectLst/>
              </p:spPr>
            </p:pic>
          </p:grpSp>
          <p:sp>
            <p:nvSpPr>
              <p:cNvPr id="448" name="Ellipsi 126"/>
              <p:cNvSpPr/>
              <p:nvPr/>
            </p:nvSpPr>
            <p:spPr>
              <a:xfrm>
                <a:off x="482929" y="0"/>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sp>
          <p:nvSpPr>
            <p:cNvPr id="450" name="Suora yhdysviiva 157"/>
            <p:cNvSpPr/>
            <p:nvPr/>
          </p:nvSpPr>
          <p:spPr>
            <a:xfrm>
              <a:off x="556762" y="63000"/>
              <a:ext cx="504824" cy="39378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grpSp>
      <p:grpSp>
        <p:nvGrpSpPr>
          <p:cNvPr id="455" name="Ryhmä 39"/>
          <p:cNvGrpSpPr/>
          <p:nvPr/>
        </p:nvGrpSpPr>
        <p:grpSpPr>
          <a:xfrm>
            <a:off x="481728" y="5088432"/>
            <a:ext cx="1277449" cy="1293514"/>
            <a:chOff x="0" y="0"/>
            <a:chExt cx="1277447" cy="1293512"/>
          </a:xfrm>
        </p:grpSpPr>
        <p:sp>
          <p:nvSpPr>
            <p:cNvPr id="452" name="Suorakulmio 72"/>
            <p:cNvSpPr/>
            <p:nvPr/>
          </p:nvSpPr>
          <p:spPr>
            <a:xfrm>
              <a:off x="-1" y="0"/>
              <a:ext cx="1074201" cy="405583"/>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53" name="Tekstiruutu 27"/>
            <p:cNvSpPr txBox="1"/>
            <p:nvPr/>
          </p:nvSpPr>
          <p:spPr>
            <a:xfrm>
              <a:off x="91622" y="54064"/>
              <a:ext cx="1093780" cy="276539"/>
            </a:xfrm>
            <a:prstGeom prst="rect">
              <a:avLst/>
            </a:prstGeom>
            <a:noFill/>
            <a:ln w="12700" cap="flat">
              <a:noFill/>
              <a:miter lim="400000"/>
            </a:ln>
            <a:effectLst/>
          </p:spPr>
          <p:txBody>
            <a:bodyPr wrap="square" lIns="45719" tIns="45719" rIns="45719" bIns="45719" numCol="1" anchor="t">
              <a:spAutoFit/>
            </a:bodyPr>
            <a:lstStyle>
              <a:lvl1pPr defTabSz="914400">
                <a:defRPr sz="1300" b="1">
                  <a:solidFill>
                    <a:srgbClr val="FFFFFF"/>
                  </a:solidFill>
                  <a:latin typeface="Arial" panose="020B0604020202020204"/>
                  <a:ea typeface="Arial" panose="020B0604020202020204"/>
                  <a:cs typeface="Arial" panose="020B0604020202020204"/>
                  <a:sym typeface="Arial" panose="020B0604020202020204"/>
                </a:defRPr>
              </a:lvl1pPr>
            </a:lstStyle>
            <a:p>
              <a:r>
                <a:t>Screentec</a:t>
              </a:r>
            </a:p>
          </p:txBody>
        </p:sp>
        <p:pic>
          <p:nvPicPr>
            <p:cNvPr id="454" name="Kuva 34" descr="Kuva 34"/>
            <p:cNvPicPr>
              <a:picLocks noChangeAspect="1"/>
            </p:cNvPicPr>
            <p:nvPr/>
          </p:nvPicPr>
          <p:blipFill>
            <a:blip r:embed="rId26"/>
            <a:stretch>
              <a:fillRect/>
            </a:stretch>
          </p:blipFill>
          <p:spPr>
            <a:xfrm>
              <a:off x="9794" y="449476"/>
              <a:ext cx="1267654" cy="844038"/>
            </a:xfrm>
            <a:prstGeom prst="rect">
              <a:avLst/>
            </a:prstGeom>
            <a:ln w="12700" cap="flat">
              <a:noFill/>
              <a:miter lim="400000"/>
              <a:headEnd/>
              <a:tailEnd/>
            </a:ln>
            <a:effectLst/>
          </p:spPr>
        </p:pic>
      </p:grpSp>
      <p:grpSp>
        <p:nvGrpSpPr>
          <p:cNvPr id="460" name="Ryhmä 1"/>
          <p:cNvGrpSpPr/>
          <p:nvPr/>
        </p:nvGrpSpPr>
        <p:grpSpPr>
          <a:xfrm>
            <a:off x="768690" y="1925696"/>
            <a:ext cx="3934943" cy="1121338"/>
            <a:chOff x="0" y="0"/>
            <a:chExt cx="3934942" cy="1121336"/>
          </a:xfrm>
        </p:grpSpPr>
        <p:pic>
          <p:nvPicPr>
            <p:cNvPr id="456" name="Kuva 24" descr="Kuva 24"/>
            <p:cNvPicPr>
              <a:picLocks noChangeAspect="1"/>
            </p:cNvPicPr>
            <p:nvPr/>
          </p:nvPicPr>
          <p:blipFill>
            <a:blip r:embed="rId27"/>
            <a:stretch>
              <a:fillRect/>
            </a:stretch>
          </p:blipFill>
          <p:spPr>
            <a:xfrm>
              <a:off x="0" y="0"/>
              <a:ext cx="1291293" cy="1121337"/>
            </a:xfrm>
            <a:prstGeom prst="rect">
              <a:avLst/>
            </a:prstGeom>
            <a:ln w="12700" cap="flat">
              <a:noFill/>
              <a:miter lim="400000"/>
              <a:headEnd/>
              <a:tailEnd/>
            </a:ln>
            <a:effectLst/>
          </p:spPr>
        </p:pic>
        <p:sp>
          <p:nvSpPr>
            <p:cNvPr id="457" name="Suora yhdysviiva 149"/>
            <p:cNvSpPr/>
            <p:nvPr/>
          </p:nvSpPr>
          <p:spPr>
            <a:xfrm>
              <a:off x="2332447" y="697002"/>
              <a:ext cx="1602496" cy="30874"/>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58" name="Suorakulmio 151"/>
            <p:cNvSpPr/>
            <p:nvPr/>
          </p:nvSpPr>
          <p:spPr>
            <a:xfrm>
              <a:off x="1081310" y="495507"/>
              <a:ext cx="1256341" cy="405583"/>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59" name="Tekstiruutu 153"/>
            <p:cNvSpPr txBox="1"/>
            <p:nvPr/>
          </p:nvSpPr>
          <p:spPr>
            <a:xfrm>
              <a:off x="1214140" y="536620"/>
              <a:ext cx="1467847" cy="276540"/>
            </a:xfrm>
            <a:prstGeom prst="rect">
              <a:avLst/>
            </a:prstGeom>
            <a:noFill/>
            <a:ln w="12700" cap="flat">
              <a:noFill/>
              <a:miter lim="400000"/>
            </a:ln>
            <a:effectLst/>
          </p:spPr>
          <p:txBody>
            <a:bodyPr wrap="square" lIns="45719" tIns="45719" rIns="45719" bIns="45719" numCol="1" anchor="t">
              <a:spAutoFit/>
            </a:bodyPr>
            <a:lstStyle>
              <a:lvl1pPr defTabSz="1219200">
                <a:defRPr sz="1300" b="1">
                  <a:solidFill>
                    <a:srgbClr val="FFFFFF"/>
                  </a:solidFill>
                  <a:latin typeface="Arial" panose="020B0604020202020204"/>
                  <a:ea typeface="Arial" panose="020B0604020202020204"/>
                  <a:cs typeface="Arial" panose="020B0604020202020204"/>
                  <a:sym typeface="Arial" panose="020B0604020202020204"/>
                </a:defRPr>
              </a:lvl1pPr>
            </a:lstStyle>
            <a:p>
              <a:r>
                <a:t>9Solutions</a:t>
              </a:r>
            </a:p>
          </p:txBody>
        </p:sp>
      </p:grpSp>
      <p:grpSp>
        <p:nvGrpSpPr>
          <p:cNvPr id="466" name="Ryhmä 65"/>
          <p:cNvGrpSpPr/>
          <p:nvPr/>
        </p:nvGrpSpPr>
        <p:grpSpPr>
          <a:xfrm>
            <a:off x="8557493" y="4867002"/>
            <a:ext cx="2676315" cy="1455159"/>
            <a:chOff x="0" y="0"/>
            <a:chExt cx="2676313" cy="1455158"/>
          </a:xfrm>
        </p:grpSpPr>
        <p:pic>
          <p:nvPicPr>
            <p:cNvPr id="461" name="Kuva 54" descr="Kuva 54"/>
            <p:cNvPicPr>
              <a:picLocks noChangeAspect="1"/>
            </p:cNvPicPr>
            <p:nvPr/>
          </p:nvPicPr>
          <p:blipFill>
            <a:blip r:embed="rId28"/>
            <a:stretch>
              <a:fillRect/>
            </a:stretch>
          </p:blipFill>
          <p:spPr>
            <a:xfrm>
              <a:off x="1485720" y="471849"/>
              <a:ext cx="1000904" cy="983310"/>
            </a:xfrm>
            <a:prstGeom prst="rect">
              <a:avLst/>
            </a:prstGeom>
            <a:ln w="12700" cap="flat">
              <a:noFill/>
              <a:miter lim="400000"/>
              <a:headEnd/>
              <a:tailEnd/>
            </a:ln>
            <a:effectLst/>
          </p:spPr>
        </p:pic>
        <p:grpSp>
          <p:nvGrpSpPr>
            <p:cNvPr id="465" name="Ryhmä 34"/>
            <p:cNvGrpSpPr/>
            <p:nvPr/>
          </p:nvGrpSpPr>
          <p:grpSpPr>
            <a:xfrm>
              <a:off x="-1" y="0"/>
              <a:ext cx="2676315" cy="404286"/>
              <a:chOff x="0" y="0"/>
              <a:chExt cx="2676314" cy="404285"/>
            </a:xfrm>
          </p:grpSpPr>
          <p:sp>
            <p:nvSpPr>
              <p:cNvPr id="462" name="Suorakulmio 27"/>
              <p:cNvSpPr/>
              <p:nvPr/>
            </p:nvSpPr>
            <p:spPr>
              <a:xfrm>
                <a:off x="1240537" y="0"/>
                <a:ext cx="1435777" cy="404286"/>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Arial" panose="020B0604020202020204"/>
                    <a:ea typeface="Arial" panose="020B0604020202020204"/>
                    <a:cs typeface="Arial" panose="020B0604020202020204"/>
                    <a:sym typeface="Arial" panose="020B0604020202020204"/>
                  </a:defRPr>
                </a:pPr>
                <a:endParaRPr/>
              </a:p>
            </p:txBody>
          </p:sp>
          <p:sp>
            <p:nvSpPr>
              <p:cNvPr id="463" name="Suora yhdysviiva 149"/>
              <p:cNvSpPr/>
              <p:nvPr/>
            </p:nvSpPr>
            <p:spPr>
              <a:xfrm flipV="1">
                <a:off x="0" y="5903"/>
                <a:ext cx="2501845" cy="8999"/>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64" name="Tekstiruutu 153"/>
              <p:cNvSpPr txBox="1"/>
              <p:nvPr/>
            </p:nvSpPr>
            <p:spPr>
              <a:xfrm>
                <a:off x="1331137" y="47084"/>
                <a:ext cx="1280517" cy="276539"/>
              </a:xfrm>
              <a:prstGeom prst="rect">
                <a:avLst/>
              </a:prstGeom>
              <a:noFill/>
              <a:ln w="12700" cap="flat">
                <a:noFill/>
                <a:miter lim="400000"/>
              </a:ln>
              <a:effectLst/>
            </p:spPr>
            <p:txBody>
              <a:bodyPr wrap="square" lIns="45719" tIns="45719" rIns="45719" bIns="45719" numCol="1" anchor="t">
                <a:spAutoFit/>
              </a:bodyPr>
              <a:lstStyle>
                <a:lvl1pPr algn="ctr" defTabSz="1219200">
                  <a:defRPr sz="1300" b="1">
                    <a:solidFill>
                      <a:srgbClr val="FFFFFF"/>
                    </a:solidFill>
                    <a:latin typeface="Arial" panose="020B0604020202020204"/>
                    <a:ea typeface="Arial" panose="020B0604020202020204"/>
                    <a:cs typeface="Arial" panose="020B0604020202020204"/>
                    <a:sym typeface="Arial" panose="020B0604020202020204"/>
                  </a:defRPr>
                </a:lvl1pPr>
              </a:lstStyle>
              <a:p>
                <a:r>
                  <a:t>NE Device SW</a:t>
                </a:r>
              </a:p>
            </p:txBody>
          </p:sp>
        </p:grpSp>
      </p:grpSp>
      <p:pic>
        <p:nvPicPr>
          <p:cNvPr id="467" name="Picture 6" descr="Picture 6"/>
          <p:cNvPicPr>
            <a:picLocks noChangeAspect="1"/>
          </p:cNvPicPr>
          <p:nvPr/>
        </p:nvPicPr>
        <p:blipFill>
          <a:blip r:embed="rId29"/>
          <a:srcRect l="24137" t="35856" r="30348" b="36954"/>
          <a:stretch>
            <a:fillRect/>
          </a:stretch>
        </p:blipFill>
        <p:spPr>
          <a:xfrm>
            <a:off x="7732561" y="1410969"/>
            <a:ext cx="804906" cy="222109"/>
          </a:xfrm>
          <a:prstGeom prst="rect">
            <a:avLst/>
          </a:prstGeom>
          <a:ln w="12700">
            <a:miter lim="400000"/>
            <a:headEnd/>
            <a:tailEnd/>
          </a:ln>
        </p:spPr>
      </p:pic>
      <p:grpSp>
        <p:nvGrpSpPr>
          <p:cNvPr id="479" name="Ryhmä 58"/>
          <p:cNvGrpSpPr/>
          <p:nvPr/>
        </p:nvGrpSpPr>
        <p:grpSpPr>
          <a:xfrm>
            <a:off x="6757347" y="2343169"/>
            <a:ext cx="2866881" cy="992682"/>
            <a:chOff x="0" y="0"/>
            <a:chExt cx="2866879" cy="992680"/>
          </a:xfrm>
        </p:grpSpPr>
        <p:pic>
          <p:nvPicPr>
            <p:cNvPr id="468" name="Kuva 9237" descr="Kuva 9237"/>
            <p:cNvPicPr>
              <a:picLocks noChangeAspect="1"/>
            </p:cNvPicPr>
            <p:nvPr/>
          </p:nvPicPr>
          <p:blipFill>
            <a:blip r:embed="rId30"/>
            <a:srcRect r="19703"/>
            <a:stretch>
              <a:fillRect/>
            </a:stretch>
          </p:blipFill>
          <p:spPr>
            <a:xfrm>
              <a:off x="1600704" y="0"/>
              <a:ext cx="1266176" cy="923950"/>
            </a:xfrm>
            <a:prstGeom prst="rect">
              <a:avLst/>
            </a:prstGeom>
            <a:ln w="12700" cap="flat">
              <a:noFill/>
              <a:miter lim="400000"/>
              <a:headEnd/>
              <a:tailEnd/>
            </a:ln>
            <a:effectLst/>
          </p:spPr>
        </p:pic>
        <p:grpSp>
          <p:nvGrpSpPr>
            <p:cNvPr id="473" name="Ryhmä 16"/>
            <p:cNvGrpSpPr/>
            <p:nvPr/>
          </p:nvGrpSpPr>
          <p:grpSpPr>
            <a:xfrm>
              <a:off x="-1" y="582388"/>
              <a:ext cx="1968077" cy="410293"/>
              <a:chOff x="0" y="0"/>
              <a:chExt cx="1968075" cy="410292"/>
            </a:xfrm>
          </p:grpSpPr>
          <p:sp>
            <p:nvSpPr>
              <p:cNvPr id="469" name="Ellipsi 55"/>
              <p:cNvSpPr/>
              <p:nvPr/>
            </p:nvSpPr>
            <p:spPr>
              <a:xfrm>
                <a:off x="0" y="156081"/>
                <a:ext cx="127465" cy="127465"/>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70" name="Suora yhdysviiva 30"/>
              <p:cNvSpPr/>
              <p:nvPr/>
            </p:nvSpPr>
            <p:spPr>
              <a:xfrm>
                <a:off x="95768" y="205595"/>
                <a:ext cx="777173"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71" name="Suorakulmio 59"/>
              <p:cNvSpPr/>
              <p:nvPr/>
            </p:nvSpPr>
            <p:spPr>
              <a:xfrm>
                <a:off x="881394" y="0"/>
                <a:ext cx="1086682" cy="410293"/>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72" name="Picture 8" descr="Picture 8"/>
              <p:cNvPicPr>
                <a:picLocks noChangeAspect="1"/>
              </p:cNvPicPr>
              <p:nvPr/>
            </p:nvPicPr>
            <p:blipFill>
              <a:blip r:embed="rId31"/>
              <a:srcRect l="32242" t="40821" r="36460" b="37308"/>
              <a:stretch>
                <a:fillRect/>
              </a:stretch>
            </p:blipFill>
            <p:spPr>
              <a:xfrm>
                <a:off x="1112262" y="111099"/>
                <a:ext cx="615877" cy="197930"/>
              </a:xfrm>
              <a:prstGeom prst="rect">
                <a:avLst/>
              </a:prstGeom>
              <a:ln w="12700" cap="flat">
                <a:noFill/>
                <a:miter lim="400000"/>
                <a:headEnd/>
                <a:tailEnd/>
              </a:ln>
              <a:effectLst/>
            </p:spPr>
          </p:pic>
        </p:grpSp>
        <p:grpSp>
          <p:nvGrpSpPr>
            <p:cNvPr id="478" name="Ryhmä 16"/>
            <p:cNvGrpSpPr/>
            <p:nvPr/>
          </p:nvGrpSpPr>
          <p:grpSpPr>
            <a:xfrm>
              <a:off x="0" y="582388"/>
              <a:ext cx="1968076" cy="410293"/>
              <a:chOff x="0" y="0"/>
              <a:chExt cx="1968075" cy="410292"/>
            </a:xfrm>
          </p:grpSpPr>
          <p:sp>
            <p:nvSpPr>
              <p:cNvPr id="474" name="Ellipsi 55"/>
              <p:cNvSpPr/>
              <p:nvPr/>
            </p:nvSpPr>
            <p:spPr>
              <a:xfrm>
                <a:off x="0" y="156081"/>
                <a:ext cx="127465" cy="127465"/>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75" name="Suora yhdysviiva 30"/>
              <p:cNvSpPr/>
              <p:nvPr/>
            </p:nvSpPr>
            <p:spPr>
              <a:xfrm>
                <a:off x="95768" y="205595"/>
                <a:ext cx="777173"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76" name="Suorakulmio 59"/>
              <p:cNvSpPr/>
              <p:nvPr/>
            </p:nvSpPr>
            <p:spPr>
              <a:xfrm>
                <a:off x="881394" y="0"/>
                <a:ext cx="1086682" cy="410293"/>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77" name="Picture 8" descr="Picture 8"/>
              <p:cNvPicPr>
                <a:picLocks noChangeAspect="1"/>
              </p:cNvPicPr>
              <p:nvPr/>
            </p:nvPicPr>
            <p:blipFill>
              <a:blip r:embed="rId31"/>
              <a:srcRect l="32242" t="40821" r="36460" b="37308"/>
              <a:stretch>
                <a:fillRect/>
              </a:stretch>
            </p:blipFill>
            <p:spPr>
              <a:xfrm>
                <a:off x="1112262" y="111099"/>
                <a:ext cx="615877" cy="197930"/>
              </a:xfrm>
              <a:prstGeom prst="rect">
                <a:avLst/>
              </a:prstGeom>
              <a:ln w="12700" cap="flat">
                <a:noFill/>
                <a:miter lim="400000"/>
                <a:headEnd/>
                <a:tailEnd/>
              </a:ln>
              <a:effectLst/>
            </p:spPr>
          </p:pic>
        </p:grpSp>
      </p:grpSp>
      <p:grpSp>
        <p:nvGrpSpPr>
          <p:cNvPr id="486" name="Ryhmä 53"/>
          <p:cNvGrpSpPr/>
          <p:nvPr/>
        </p:nvGrpSpPr>
        <p:grpSpPr>
          <a:xfrm>
            <a:off x="5707272" y="2188771"/>
            <a:ext cx="3011443" cy="405581"/>
            <a:chOff x="0" y="0"/>
            <a:chExt cx="3011442" cy="405580"/>
          </a:xfrm>
        </p:grpSpPr>
        <p:pic>
          <p:nvPicPr>
            <p:cNvPr id="480" name="Kuva 6" descr="Kuva 6"/>
            <p:cNvPicPr>
              <a:picLocks noChangeAspect="1"/>
            </p:cNvPicPr>
            <p:nvPr/>
          </p:nvPicPr>
          <p:blipFill>
            <a:blip r:embed="rId32"/>
            <a:srcRect l="478" t="21135" r="18017" b="17972"/>
            <a:stretch>
              <a:fillRect/>
            </a:stretch>
          </p:blipFill>
          <p:spPr>
            <a:xfrm>
              <a:off x="2498283" y="12190"/>
              <a:ext cx="513160" cy="383382"/>
            </a:xfrm>
            <a:custGeom>
              <a:avLst/>
              <a:gdLst/>
              <a:ahLst/>
              <a:cxnLst>
                <a:cxn ang="0">
                  <a:pos x="wd2" y="hd2"/>
                </a:cxn>
                <a:cxn ang="5400000">
                  <a:pos x="wd2" y="hd2"/>
                </a:cxn>
                <a:cxn ang="10800000">
                  <a:pos x="wd2" y="hd2"/>
                </a:cxn>
                <a:cxn ang="16200000">
                  <a:pos x="wd2" y="hd2"/>
                </a:cxn>
              </a:cxnLst>
              <a:rect l="0" t="0" r="r" b="b"/>
              <a:pathLst>
                <a:path w="21600" h="21600" extrusionOk="0">
                  <a:moveTo>
                    <a:pt x="10808" y="0"/>
                  </a:moveTo>
                  <a:cubicBezTo>
                    <a:pt x="4842" y="0"/>
                    <a:pt x="0" y="4835"/>
                    <a:pt x="0" y="10800"/>
                  </a:cubicBezTo>
                  <a:cubicBezTo>
                    <a:pt x="0" y="16765"/>
                    <a:pt x="4842" y="21600"/>
                    <a:pt x="10808" y="21600"/>
                  </a:cubicBezTo>
                  <a:cubicBezTo>
                    <a:pt x="16774" y="21600"/>
                    <a:pt x="21600" y="16765"/>
                    <a:pt x="21600" y="10800"/>
                  </a:cubicBezTo>
                  <a:cubicBezTo>
                    <a:pt x="21600" y="4835"/>
                    <a:pt x="16774" y="0"/>
                    <a:pt x="10808" y="0"/>
                  </a:cubicBezTo>
                  <a:close/>
                </a:path>
              </a:pathLst>
            </a:custGeom>
            <a:ln w="12700" cap="flat">
              <a:noFill/>
              <a:miter lim="400000"/>
              <a:headEnd/>
              <a:tailEnd/>
            </a:ln>
            <a:effectLst>
              <a:outerShdw blurRad="165100" dir="5400000" rotWithShape="0">
                <a:srgbClr val="000000">
                  <a:alpha val="14000"/>
                </a:srgbClr>
              </a:outerShdw>
            </a:effectLst>
          </p:spPr>
        </p:pic>
        <p:grpSp>
          <p:nvGrpSpPr>
            <p:cNvPr id="484" name="Ryhmä 92"/>
            <p:cNvGrpSpPr/>
            <p:nvPr/>
          </p:nvGrpSpPr>
          <p:grpSpPr>
            <a:xfrm>
              <a:off x="0" y="-1"/>
              <a:ext cx="2468340" cy="405582"/>
              <a:chOff x="0" y="0"/>
              <a:chExt cx="2468339" cy="405580"/>
            </a:xfrm>
          </p:grpSpPr>
          <p:sp>
            <p:nvSpPr>
              <p:cNvPr id="481" name="Ellipsi 93"/>
              <p:cNvSpPr/>
              <p:nvPr/>
            </p:nvSpPr>
            <p:spPr>
              <a:xfrm>
                <a:off x="-1" y="255867"/>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82" name="Suora yhdysviiva 95"/>
              <p:cNvSpPr/>
              <p:nvPr/>
            </p:nvSpPr>
            <p:spPr>
              <a:xfrm flipV="1">
                <a:off x="126000" y="171960"/>
                <a:ext cx="1433102" cy="146908"/>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83" name="Suorakulmio 97"/>
              <p:cNvSpPr/>
              <p:nvPr/>
            </p:nvSpPr>
            <p:spPr>
              <a:xfrm>
                <a:off x="1394142" y="-1"/>
                <a:ext cx="1074198" cy="405582"/>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pic>
          <p:nvPicPr>
            <p:cNvPr id="485" name="Kuva 25" descr="Kuva 25"/>
            <p:cNvPicPr>
              <a:picLocks noChangeAspect="1"/>
            </p:cNvPicPr>
            <p:nvPr/>
          </p:nvPicPr>
          <p:blipFill>
            <a:blip r:embed="rId33"/>
            <a:srcRect l="13615" t="22221" r="27847" b="30941"/>
            <a:stretch>
              <a:fillRect/>
            </a:stretch>
          </p:blipFill>
          <p:spPr>
            <a:xfrm>
              <a:off x="1559101" y="62777"/>
              <a:ext cx="718784" cy="218365"/>
            </a:xfrm>
            <a:prstGeom prst="rect">
              <a:avLst/>
            </a:prstGeom>
            <a:ln w="12700" cap="flat">
              <a:noFill/>
              <a:miter lim="400000"/>
              <a:headEnd/>
              <a:tailEnd/>
            </a:ln>
            <a:effectLst/>
          </p:spPr>
        </p:pic>
      </p:grpSp>
      <p:grpSp>
        <p:nvGrpSpPr>
          <p:cNvPr id="492" name="Ryhmä 12"/>
          <p:cNvGrpSpPr/>
          <p:nvPr/>
        </p:nvGrpSpPr>
        <p:grpSpPr>
          <a:xfrm>
            <a:off x="6257811" y="939100"/>
            <a:ext cx="2328662" cy="1019398"/>
            <a:chOff x="0" y="0"/>
            <a:chExt cx="2328660" cy="1019396"/>
          </a:xfrm>
        </p:grpSpPr>
        <p:sp>
          <p:nvSpPr>
            <p:cNvPr id="487" name="Suora yhdysviiva 159"/>
            <p:cNvSpPr/>
            <p:nvPr/>
          </p:nvSpPr>
          <p:spPr>
            <a:xfrm flipV="1">
              <a:off x="103147" y="495786"/>
              <a:ext cx="1006845" cy="2734"/>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88" name="Suorakulmio 189"/>
            <p:cNvSpPr/>
            <p:nvPr/>
          </p:nvSpPr>
          <p:spPr>
            <a:xfrm>
              <a:off x="1254463" y="355242"/>
              <a:ext cx="1074198" cy="405580"/>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pic>
          <p:nvPicPr>
            <p:cNvPr id="489" name="Picture 6" descr="Picture 6"/>
            <p:cNvPicPr>
              <a:picLocks noChangeAspect="1"/>
            </p:cNvPicPr>
            <p:nvPr/>
          </p:nvPicPr>
          <p:blipFill>
            <a:blip r:embed="rId29"/>
            <a:srcRect l="24137" t="35856" r="30348" b="36954"/>
            <a:stretch>
              <a:fillRect/>
            </a:stretch>
          </p:blipFill>
          <p:spPr>
            <a:xfrm>
              <a:off x="1389131" y="446906"/>
              <a:ext cx="804906" cy="222109"/>
            </a:xfrm>
            <a:prstGeom prst="rect">
              <a:avLst/>
            </a:prstGeom>
            <a:ln w="12700" cap="flat">
              <a:noFill/>
              <a:miter lim="400000"/>
              <a:headEnd/>
              <a:tailEnd/>
            </a:ln>
            <a:effectLst/>
          </p:spPr>
        </p:pic>
        <p:pic>
          <p:nvPicPr>
            <p:cNvPr id="490" name="Picture 2" descr="Picture 2"/>
            <p:cNvPicPr>
              <a:picLocks noChangeAspect="1"/>
            </p:cNvPicPr>
            <p:nvPr/>
          </p:nvPicPr>
          <p:blipFill>
            <a:blip r:embed="rId34"/>
            <a:stretch>
              <a:fillRect/>
            </a:stretch>
          </p:blipFill>
          <p:spPr>
            <a:xfrm>
              <a:off x="800864" y="0"/>
              <a:ext cx="532589" cy="1019397"/>
            </a:xfrm>
            <a:prstGeom prst="rect">
              <a:avLst/>
            </a:prstGeom>
            <a:ln w="12700" cap="flat">
              <a:noFill/>
              <a:miter lim="400000"/>
              <a:headEnd/>
              <a:tailEnd/>
            </a:ln>
            <a:effectLst/>
          </p:spPr>
        </p:pic>
        <p:sp>
          <p:nvSpPr>
            <p:cNvPr id="491" name="Ellipsi 192"/>
            <p:cNvSpPr/>
            <p:nvPr/>
          </p:nvSpPr>
          <p:spPr>
            <a:xfrm>
              <a:off x="-1" y="443399"/>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grpSp>
      <p:grpSp>
        <p:nvGrpSpPr>
          <p:cNvPr id="497" name="Ryhmä 16"/>
          <p:cNvGrpSpPr/>
          <p:nvPr/>
        </p:nvGrpSpPr>
        <p:grpSpPr>
          <a:xfrm>
            <a:off x="7025173" y="3572308"/>
            <a:ext cx="1945467" cy="405581"/>
            <a:chOff x="0" y="0"/>
            <a:chExt cx="1945465" cy="405579"/>
          </a:xfrm>
        </p:grpSpPr>
        <p:sp>
          <p:nvSpPr>
            <p:cNvPr id="493" name="Ellipsi 55"/>
            <p:cNvSpPr/>
            <p:nvPr/>
          </p:nvSpPr>
          <p:spPr>
            <a:xfrm>
              <a:off x="0" y="154287"/>
              <a:ext cx="126001" cy="126001"/>
            </a:xfrm>
            <a:prstGeom prst="ellipse">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94" name="Suora yhdysviiva 30"/>
            <p:cNvSpPr/>
            <p:nvPr/>
          </p:nvSpPr>
          <p:spPr>
            <a:xfrm>
              <a:off x="94667" y="203233"/>
              <a:ext cx="768245" cy="1"/>
            </a:xfrm>
            <a:prstGeom prst="line">
              <a:avLst/>
            </a:prstGeom>
            <a:noFill/>
            <a:ln w="6350" cap="flat">
              <a:solidFill>
                <a:srgbClr val="E10069"/>
              </a:solidFill>
              <a:prstDash val="solid"/>
              <a:miter lim="800000"/>
            </a:ln>
            <a:effectLst/>
          </p:spPr>
          <p:txBody>
            <a:bodyPr wrap="square" lIns="45719" tIns="45719" rIns="45719" bIns="45719" numCol="1" anchor="t">
              <a:noAutofit/>
            </a:bodyPr>
            <a:lstStyle/>
            <a:p>
              <a:endParaRPr/>
            </a:p>
          </p:txBody>
        </p:sp>
        <p:sp>
          <p:nvSpPr>
            <p:cNvPr id="495" name="Suorakulmio 59"/>
            <p:cNvSpPr/>
            <p:nvPr/>
          </p:nvSpPr>
          <p:spPr>
            <a:xfrm>
              <a:off x="871267" y="0"/>
              <a:ext cx="1074198" cy="405579"/>
            </a:xfrm>
            <a:prstGeom prst="rect">
              <a:avLst/>
            </a:prstGeom>
            <a:solidFill>
              <a:srgbClr val="E10069"/>
            </a:solidFill>
            <a:ln w="12700" cap="flat">
              <a:noFill/>
              <a:miter lim="400000"/>
            </a:ln>
            <a:effectLst/>
          </p:spPr>
          <p:txBody>
            <a:bodyPr wrap="square" lIns="45719" tIns="45719" rIns="45719" bIns="45719" numCol="1" anchor="ctr">
              <a:noAutofit/>
            </a:bodyPr>
            <a:lstStyle/>
            <a:p>
              <a:pPr algn="ctr" defTabSz="1219200">
                <a:defRPr>
                  <a:solidFill>
                    <a:srgbClr val="FFFFFF"/>
                  </a:solidFill>
                </a:defRPr>
              </a:pPr>
              <a:endParaRPr/>
            </a:p>
          </p:txBody>
        </p:sp>
        <p:sp>
          <p:nvSpPr>
            <p:cNvPr id="496" name="iStoc"/>
            <p:cNvSpPr txBox="1"/>
            <p:nvPr/>
          </p:nvSpPr>
          <p:spPr>
            <a:xfrm>
              <a:off x="1110809" y="4770"/>
              <a:ext cx="485775" cy="305433"/>
            </a:xfrm>
            <a:prstGeom prst="rect">
              <a:avLst/>
            </a:prstGeom>
            <a:noFill/>
            <a:ln w="12700" cap="flat">
              <a:noFill/>
              <a:miter lim="400000"/>
            </a:ln>
            <a:effectLst/>
          </p:spPr>
          <p:txBody>
            <a:bodyPr wrap="none" lIns="45719" tIns="45719" rIns="45719" bIns="45719" numCol="1" anchor="t">
              <a:spAutoFit/>
            </a:bodyPr>
            <a:lstStyle>
              <a:lvl1pPr defTabSz="457200">
                <a:defRPr sz="1700">
                  <a:solidFill>
                    <a:srgbClr val="FFFFFF"/>
                  </a:solidFill>
                  <a:latin typeface="Avenir Heavy"/>
                  <a:ea typeface="Avenir Heavy"/>
                  <a:cs typeface="Avenir Heavy"/>
                  <a:sym typeface="Avenir Heavy"/>
                </a:defRPr>
              </a:lvl1pPr>
            </a:lstStyle>
            <a:p>
              <a:r>
                <a:rPr sz="1400">
                  <a:latin typeface="Arial" panose="020B0604020202020204" pitchFamily="34" charset="0"/>
                  <a:cs typeface="Arial" panose="020B0604020202020204" pitchFamily="34" charset="0"/>
                </a:rPr>
                <a:t>iStoc</a:t>
              </a:r>
            </a:p>
          </p:txBody>
        </p:sp>
      </p:grpSp>
      <p:grpSp>
        <p:nvGrpSpPr>
          <p:cNvPr id="500" name="Ryhmä 89"/>
          <p:cNvGrpSpPr/>
          <p:nvPr/>
        </p:nvGrpSpPr>
        <p:grpSpPr>
          <a:xfrm>
            <a:off x="4734194" y="2754498"/>
            <a:ext cx="2414128" cy="1221380"/>
            <a:chOff x="0" y="0"/>
            <a:chExt cx="2414126" cy="1221379"/>
          </a:xfrm>
        </p:grpSpPr>
        <p:sp>
          <p:nvSpPr>
            <p:cNvPr id="498" name="Suorakulmio 77"/>
            <p:cNvSpPr/>
            <p:nvPr/>
          </p:nvSpPr>
          <p:spPr>
            <a:xfrm>
              <a:off x="14127" y="0"/>
              <a:ext cx="2400000" cy="122138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Arial" panose="020B0604020202020204"/>
                  <a:ea typeface="Arial" panose="020B0604020202020204"/>
                  <a:cs typeface="Arial" panose="020B0604020202020204"/>
                  <a:sym typeface="Arial" panose="020B0604020202020204"/>
                </a:defRPr>
              </a:pPr>
              <a:endParaRPr/>
            </a:p>
          </p:txBody>
        </p:sp>
        <p:sp>
          <p:nvSpPr>
            <p:cNvPr id="499" name="Tekstiruutu 87"/>
            <p:cNvSpPr txBox="1"/>
            <p:nvPr/>
          </p:nvSpPr>
          <p:spPr>
            <a:xfrm>
              <a:off x="0" y="96906"/>
              <a:ext cx="2359588" cy="1106584"/>
            </a:xfrm>
            <a:prstGeom prst="rect">
              <a:avLst/>
            </a:prstGeom>
            <a:noFill/>
            <a:ln w="12700" cap="flat">
              <a:noFill/>
              <a:miter lim="400000"/>
            </a:ln>
            <a:effectLst/>
          </p:spPr>
          <p:txBody>
            <a:bodyPr wrap="square" lIns="45719" tIns="45719" rIns="45719" bIns="45719" numCol="1" anchor="t">
              <a:noAutofit/>
            </a:bodyPr>
            <a:lstStyle/>
            <a:p>
              <a:pPr algn="ctr" defTabSz="914400">
                <a:defRPr sz="1900" b="1" u="sng" spc="316">
                  <a:solidFill>
                    <a:srgbClr val="FFFFFF"/>
                  </a:solidFill>
                  <a:latin typeface="Segoe UI Black" panose="020B0A02040204020203"/>
                  <a:ea typeface="Segoe UI Black" panose="020B0A02040204020203"/>
                  <a:cs typeface="Segoe UI Black" panose="020B0A02040204020203"/>
                  <a:sym typeface="Segoe UI Black" panose="020B0A02040204020203"/>
                </a:defRPr>
              </a:pPr>
              <a:r>
                <a:rPr sz="800" spc="116">
                  <a:uFill>
                    <a:solidFill>
                      <a:srgbClr val="0000FF"/>
                    </a:solidFill>
                  </a:uFill>
                  <a:latin typeface="Arial" panose="020B0604020202020204" pitchFamily="34" charset="0"/>
                  <a:cs typeface="Arial" panose="020B0604020202020204" pitchFamily="34" charset="0"/>
                  <a:hlinkClick r:id="rId35"/>
                </a:rPr>
                <a:t>DESIGNED &amp; DEVELOPED </a:t>
              </a:r>
              <a:r>
                <a:rPr sz="800" spc="150">
                  <a:uFill>
                    <a:solidFill>
                      <a:srgbClr val="0000FF"/>
                    </a:solidFill>
                  </a:uFill>
                  <a:latin typeface="Arial" panose="020B0604020202020204" pitchFamily="34" charset="0"/>
                  <a:cs typeface="Arial" panose="020B0604020202020204" pitchFamily="34" charset="0"/>
                  <a:hlinkClick r:id="rId35"/>
                </a:rPr>
                <a:t>IN OULU</a:t>
              </a:r>
              <a:endParaRPr sz="800" spc="150">
                <a:uFill>
                  <a:solidFill>
                    <a:srgbClr val="0000FF"/>
                  </a:solidFill>
                </a:uFill>
                <a:latin typeface="Arial" panose="020B0604020202020204" pitchFamily="34" charset="0"/>
                <a:cs typeface="Arial" panose="020B0604020202020204" pitchFamily="34" charset="0"/>
              </a:endParaRPr>
            </a:p>
            <a:p>
              <a:pPr algn="ctr" defTabSz="914400">
                <a:defRPr sz="2400" b="1" spc="400">
                  <a:solidFill>
                    <a:srgbClr val="FFFFFF"/>
                  </a:solidFill>
                  <a:latin typeface="Segoe UI Black" panose="020B0A02040204020203"/>
                  <a:ea typeface="Segoe UI Black" panose="020B0A02040204020203"/>
                  <a:cs typeface="Segoe UI Black" panose="020B0A02040204020203"/>
                  <a:sym typeface="Segoe UI Black" panose="020B0A02040204020203"/>
                </a:defRPr>
              </a:pPr>
              <a:r>
                <a:rPr>
                  <a:latin typeface="微软雅黑" panose="020B0503020204020204" charset="-122"/>
                  <a:ea typeface="微软雅黑" panose="020B0503020204020204" charset="-122"/>
                </a:rPr>
                <a:t>设计和开发</a:t>
              </a:r>
            </a:p>
            <a:p>
              <a:pPr algn="ctr" defTabSz="914400">
                <a:defRPr sz="2400" b="1" spc="400">
                  <a:solidFill>
                    <a:srgbClr val="FFFFFF"/>
                  </a:solidFill>
                  <a:latin typeface="Segoe UI Black" panose="020B0A02040204020203"/>
                  <a:ea typeface="Segoe UI Black" panose="020B0A02040204020203"/>
                  <a:cs typeface="Segoe UI Black" panose="020B0A02040204020203"/>
                  <a:sym typeface="Segoe UI Black" panose="020B0A02040204020203"/>
                </a:defRPr>
              </a:pPr>
              <a:r>
                <a:rPr>
                  <a:latin typeface="微软雅黑" panose="020B0503020204020204" charset="-122"/>
                  <a:ea typeface="微软雅黑" panose="020B0503020204020204" charset="-122"/>
                </a:rPr>
                <a:t>于芬兰奥卢</a:t>
              </a:r>
            </a:p>
          </p:txBody>
        </p:sp>
      </p:grpSp>
    </p:spTree>
  </p:cSld>
  <p:clrMapOvr>
    <a:masterClrMapping/>
  </p:clrMapOvr>
  <p:transition spd="slow" advClick="0" advTm="4000">
    <p:fad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indefinite" fill="hold"/>
                                        <p:tgtEl>
                                          <p:spTgt spid="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indefinite" fill="hold"/>
                                        <p:tgtEl>
                                          <p:spTgt spid="4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indefinite" fill="hold"/>
                                        <p:tgtEl>
                                          <p:spTgt spid="4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indefinite" fill="hold"/>
                                        <p:tgtEl>
                                          <p:spTgt spid="4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indefinite" fill="hold"/>
                                        <p:tgtEl>
                                          <p:spTgt spid="4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indefinite" fill="hold"/>
                                        <p:tgtEl>
                                          <p:spTgt spid="4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indefinite" fill="hold"/>
                                        <p:tgtEl>
                                          <p:spTgt spid="3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indefinite" fill="hold"/>
                                        <p:tgtEl>
                                          <p:spTgt spid="4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indefinite" fill="hold"/>
                                        <p:tgtEl>
                                          <p:spTgt spid="4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indefinite" fill="hold"/>
                                        <p:tgtEl>
                                          <p:spTgt spid="4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indefinite" fill="hold"/>
                                        <p:tgtEl>
                                          <p:spTgt spid="3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indefinite" fill="hold"/>
                                        <p:tgtEl>
                                          <p:spTgt spid="3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indefinite" fill="hold"/>
                                        <p:tgtEl>
                                          <p:spTgt spid="4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indefinite" fill="hold"/>
                                        <p:tgtEl>
                                          <p:spTgt spid="3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indefinite" fill="hold"/>
                                        <p:tgtEl>
                                          <p:spTgt spid="4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indefinite" fill="hold"/>
                                        <p:tgtEl>
                                          <p:spTgt spid="4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indefinite" fill="hold"/>
                                        <p:tgtEl>
                                          <p:spTgt spid="3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indefinite" fill="hold"/>
                                        <p:tgtEl>
                                          <p:spTgt spid="4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indefinite" fill="hold"/>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72" grpId="0" animBg="1" advAuto="0"/>
      <p:bldP spid="379" grpId="0" animBg="1" advAuto="0"/>
      <p:bldP spid="387" grpId="0" animBg="1" advAuto="0"/>
      <p:bldP spid="395" grpId="0" animBg="1" advAuto="0"/>
      <p:bldP spid="402" grpId="0" animBg="1" advAuto="0"/>
      <p:bldP spid="409" grpId="0" animBg="1" advAuto="0"/>
      <p:bldP spid="415" grpId="0" animBg="1" advAuto="0"/>
      <p:bldP spid="422" grpId="0" animBg="1" advAuto="0"/>
      <p:bldP spid="428" grpId="0" animBg="1" advAuto="0"/>
      <p:bldP spid="435" grpId="0" animBg="1" advAuto="0"/>
      <p:bldP spid="443" grpId="0" animBg="1" advAuto="0"/>
      <p:bldP spid="451" grpId="0" animBg="1" advAuto="0"/>
      <p:bldP spid="455" grpId="0" animBg="1" advAuto="0"/>
      <p:bldP spid="460" grpId="0" animBg="1" advAuto="0"/>
      <p:bldP spid="466" grpId="0" animBg="1" advAuto="0"/>
      <p:bldP spid="479" grpId="0" animBg="1" advAuto="0"/>
      <p:bldP spid="486" grpId="0" animBg="1" advAuto="0"/>
      <p:bldP spid="49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图片 23" descr="图片 23"/>
          <p:cNvPicPr>
            <a:picLocks noChangeAspect="1"/>
          </p:cNvPicPr>
          <p:nvPr/>
        </p:nvPicPr>
        <p:blipFill>
          <a:blip r:embed="rId2"/>
          <a:srcRect l="29808" r="21475" b="9179"/>
          <a:stretch>
            <a:fillRect/>
          </a:stretch>
        </p:blipFill>
        <p:spPr>
          <a:xfrm>
            <a:off x="5996336" y="-810304"/>
            <a:ext cx="6195665" cy="7700317"/>
          </a:xfrm>
          <a:prstGeom prst="rect">
            <a:avLst/>
          </a:prstGeom>
          <a:ln w="12700">
            <a:miter lim="400000"/>
            <a:headEnd/>
            <a:tailEnd/>
          </a:ln>
        </p:spPr>
      </p:pic>
      <p:sp>
        <p:nvSpPr>
          <p:cNvPr id="505" name="Google Shape;15;p1"/>
          <p:cNvSpPr txBox="1">
            <a:spLocks noGrp="1"/>
          </p:cNvSpPr>
          <p:nvPr>
            <p:ph type="sldNum" sz="quarter" idx="2"/>
          </p:nvPr>
        </p:nvSpPr>
        <p:spPr>
          <a:xfrm>
            <a:off x="11685771" y="282411"/>
            <a:ext cx="174732" cy="243801"/>
          </a:xfrm>
          <a:prstGeom prst="rect">
            <a:avLst/>
          </a:prstGeom>
        </p:spPr>
        <p:txBody>
          <a:bodyPr/>
          <a:lstStyle>
            <a:lvl1pPr algn="ctr">
              <a:defRPr sz="1000" b="1">
                <a:solidFill>
                  <a:srgbClr val="BFBFBF"/>
                </a:solidFill>
                <a:latin typeface="Montserrat"/>
                <a:ea typeface="Montserrat"/>
                <a:cs typeface="Montserrat"/>
                <a:sym typeface="Montserrat"/>
              </a:defRPr>
            </a:lvl1pPr>
          </a:lstStyle>
          <a:p>
            <a:fld id="{86CB4B4D-7CA3-9044-876B-883B54F8677D}" type="slidenum">
              <a:rPr/>
              <a:t>3</a:t>
            </a:fld>
            <a:endParaRPr/>
          </a:p>
        </p:txBody>
      </p:sp>
      <p:sp>
        <p:nvSpPr>
          <p:cNvPr id="506" name="Title 2"/>
          <p:cNvSpPr txBox="1"/>
          <p:nvPr/>
        </p:nvSpPr>
        <p:spPr>
          <a:xfrm>
            <a:off x="485775" y="445136"/>
            <a:ext cx="6765925" cy="442595"/>
          </a:xfrm>
          <a:prstGeom prst="rect">
            <a:avLst/>
          </a:prstGeom>
          <a:ln w="12700">
            <a:miter lim="400000"/>
          </a:ln>
        </p:spPr>
        <p:txBody>
          <a:bodyPr lIns="0" tIns="0" rIns="0" bIns="0" anchor="b">
            <a:spAutoFit/>
          </a:bodyPr>
          <a:lstStyle>
            <a:lvl1pPr>
              <a:lnSpc>
                <a:spcPct val="90000"/>
              </a:lnSpc>
              <a:defRPr sz="3200" b="1" spc="-5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芬兰奥卢商务局/</a:t>
            </a:r>
            <a:r>
              <a:rPr>
                <a:latin typeface="Arial" panose="020B0604020202020204" pitchFamily="34" charset="0"/>
                <a:cs typeface="Arial" panose="020B0604020202020204" pitchFamily="34" charset="0"/>
              </a:rPr>
              <a:t>OuluHealth</a:t>
            </a:r>
          </a:p>
        </p:txBody>
      </p:sp>
      <p:sp>
        <p:nvSpPr>
          <p:cNvPr id="507" name="Text Placeholder 21"/>
          <p:cNvSpPr txBox="1"/>
          <p:nvPr/>
        </p:nvSpPr>
        <p:spPr>
          <a:xfrm>
            <a:off x="361950" y="977264"/>
            <a:ext cx="5236151" cy="4524375"/>
          </a:xfrm>
          <a:prstGeom prst="rect">
            <a:avLst/>
          </a:prstGeom>
          <a:ln w="12700">
            <a:miter lim="400000"/>
          </a:ln>
        </p:spPr>
        <p:txBody>
          <a:bodyPr lIns="0" tIns="0" rIns="0" bIns="0">
            <a:spAutoFit/>
          </a:bodyPr>
          <a:lstStyle/>
          <a:p>
            <a:pPr>
              <a:lnSpc>
                <a:spcPct val="150000"/>
              </a:lnSpc>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奥卢是芬兰的第五大城市，位于芬兰北部，是北芬兰地区的中心，距离赫尔辛基仅50分钟的飞行距离，20多万居住人口。奥卢市商务局/</a:t>
            </a:r>
            <a:r>
              <a:rPr dirty="0" err="1">
                <a:latin typeface="Arial" panose="020B0604020202020204" pitchFamily="34" charset="0"/>
                <a:cs typeface="Arial" panose="020B0604020202020204" pitchFamily="34" charset="0"/>
              </a:rPr>
              <a:t>OuluHealth</a:t>
            </a:r>
            <a:r>
              <a:rPr dirty="0" err="1"/>
              <a:t>主管奥卢的医疗公司和生态系统</a:t>
            </a:r>
            <a:r>
              <a:rPr dirty="0"/>
              <a:t>。</a:t>
            </a:r>
          </a:p>
          <a:p>
            <a:pPr>
              <a:lnSpc>
                <a:spcPct val="150000"/>
              </a:lnSpc>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p>
          <a:p>
            <a:pPr marL="228600" indent="-228600">
              <a:lnSpc>
                <a:spcPct val="150000"/>
              </a:lnSpc>
              <a:buClr>
                <a:srgbClr val="A6AAA9"/>
              </a:buClr>
              <a:buSzPct val="100000"/>
              <a:buChar char="●"/>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err="1"/>
              <a:t>世界顶级健康科技城市，全球数字健康业务的先驱，拥有超过</a:t>
            </a:r>
            <a:r>
              <a:rPr dirty="0"/>
              <a:t> 530 </a:t>
            </a:r>
            <a:r>
              <a:rPr dirty="0" err="1"/>
              <a:t>家健康和生命科学公司</a:t>
            </a:r>
            <a:r>
              <a:rPr dirty="0"/>
              <a:t>。</a:t>
            </a:r>
          </a:p>
          <a:p>
            <a:pPr marL="228600" indent="-228600">
              <a:lnSpc>
                <a:spcPct val="150000"/>
              </a:lnSpc>
              <a:buClr>
                <a:srgbClr val="A6AAA9"/>
              </a:buClr>
              <a:buSzPct val="100000"/>
              <a:buChar char="●"/>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ICT是奥卢最强大的产业之一，奥卢有多家领先公司，包括诺基亚、联发科、</a:t>
            </a:r>
            <a:r>
              <a:rPr dirty="0">
                <a:latin typeface="Arial" panose="020B0604020202020204" pitchFamily="34" charset="0"/>
                <a:cs typeface="Arial" panose="020B0604020202020204" pitchFamily="34" charset="0"/>
              </a:rPr>
              <a:t>Bittium、Electrobit</a:t>
            </a:r>
            <a:r>
              <a:rPr dirty="0"/>
              <a:t>等，为医疗行业提供了世界一流的信息和通信技术</a:t>
            </a:r>
          </a:p>
          <a:p>
            <a:pPr marL="228600" indent="-228600">
              <a:lnSpc>
                <a:spcPct val="150000"/>
              </a:lnSpc>
              <a:buClr>
                <a:srgbClr val="A6AAA9"/>
              </a:buClr>
              <a:buSzPct val="100000"/>
              <a:buChar char="●"/>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致力于多学科研究（大学）跨国合作，数字医疗领域的先行者，打造世界上最智能的医院（OYS2030）。</a:t>
            </a:r>
          </a:p>
          <a:p>
            <a:pPr>
              <a:lnSpc>
                <a:spcPct val="150000"/>
              </a:lnSpc>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p>
          <a:p>
            <a:pPr>
              <a:lnSpc>
                <a:spcPct val="150000"/>
              </a:lnSpc>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a:t>
            </a:r>
            <a:r>
              <a:rPr dirty="0" err="1"/>
              <a:t>信息与通信技术技术</a:t>
            </a:r>
            <a:r>
              <a:rPr dirty="0"/>
              <a:t> #</a:t>
            </a:r>
            <a:r>
              <a:rPr dirty="0" err="1"/>
              <a:t>汽车产业集群</a:t>
            </a:r>
            <a:r>
              <a:rPr dirty="0"/>
              <a:t> #</a:t>
            </a:r>
            <a:r>
              <a:rPr dirty="0" err="1"/>
              <a:t>数字医疗</a:t>
            </a:r>
            <a:r>
              <a:rPr dirty="0"/>
              <a:t> #</a:t>
            </a:r>
            <a:r>
              <a:rPr dirty="0" err="1"/>
              <a:t>人才促进</a:t>
            </a:r>
            <a:endParaRPr dirty="0"/>
          </a:p>
          <a:p>
            <a:pPr>
              <a:lnSpc>
                <a:spcPct val="150000"/>
              </a:lnSpc>
              <a:defRPr sz="1400" spc="40">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Arial" panose="020B0604020202020204" pitchFamily="34" charset="0"/>
                <a:cs typeface="Arial" panose="020B0604020202020204" pitchFamily="34" charset="0"/>
              </a:rPr>
              <a:t>#ICT #Automotive Cluster #Digital Health #Talent Promotion</a:t>
            </a:r>
          </a:p>
        </p:txBody>
      </p:sp>
      <p:pic>
        <p:nvPicPr>
          <p:cNvPr id="508" name="Kuva 8" descr="Kuva 8"/>
          <p:cNvPicPr>
            <a:picLocks noChangeAspect="1"/>
          </p:cNvPicPr>
          <p:nvPr/>
        </p:nvPicPr>
        <p:blipFill>
          <a:blip r:embed="rId3"/>
          <a:stretch>
            <a:fillRect/>
          </a:stretch>
        </p:blipFill>
        <p:spPr>
          <a:xfrm>
            <a:off x="10727796" y="261616"/>
            <a:ext cx="972852" cy="560895"/>
          </a:xfrm>
          <a:prstGeom prst="rect">
            <a:avLst/>
          </a:prstGeom>
          <a:ln w="12700">
            <a:miter lim="400000"/>
            <a:headEnd/>
            <a:tailEnd/>
          </a:ln>
        </p:spPr>
      </p:pic>
      <p:pic>
        <p:nvPicPr>
          <p:cNvPr id="509" name="图片 20" descr="图片 20"/>
          <p:cNvPicPr>
            <a:picLocks noChangeAspect="1"/>
          </p:cNvPicPr>
          <p:nvPr/>
        </p:nvPicPr>
        <p:blipFill>
          <a:blip r:embed="rId4"/>
          <a:stretch>
            <a:fillRect/>
          </a:stretch>
        </p:blipFill>
        <p:spPr>
          <a:xfrm>
            <a:off x="7350125" y="340359"/>
            <a:ext cx="2966721" cy="539116"/>
          </a:xfrm>
          <a:prstGeom prst="rect">
            <a:avLst/>
          </a:prstGeom>
          <a:ln w="12700">
            <a:miter lim="400000"/>
            <a:headEnd/>
            <a:tailEnd/>
          </a:ln>
        </p:spPr>
      </p:pic>
      <p:pic>
        <p:nvPicPr>
          <p:cNvPr id="510" name="pasted-movie.png" descr="pasted-movie.png"/>
          <p:cNvPicPr>
            <a:picLocks noChangeAspect="1"/>
          </p:cNvPicPr>
          <p:nvPr/>
        </p:nvPicPr>
        <p:blipFill>
          <a:blip r:embed="rId5"/>
          <a:srcRect l="19435" r="31234" b="47383"/>
          <a:stretch>
            <a:fillRect/>
          </a:stretch>
        </p:blipFill>
        <p:spPr>
          <a:xfrm>
            <a:off x="10591678" y="3897158"/>
            <a:ext cx="1864219" cy="2993616"/>
          </a:xfrm>
          <a:prstGeom prst="rect">
            <a:avLst/>
          </a:prstGeom>
          <a:ln w="12700">
            <a:miter lim="400000"/>
            <a:headEnd/>
            <a:tailEnd/>
          </a:ln>
        </p:spPr>
      </p:pic>
      <p:pic>
        <p:nvPicPr>
          <p:cNvPr id="511" name="pasted-movie.png" descr="pasted-movie.png"/>
          <p:cNvPicPr>
            <a:picLocks noChangeAspect="1"/>
          </p:cNvPicPr>
          <p:nvPr/>
        </p:nvPicPr>
        <p:blipFill>
          <a:blip r:embed="rId6"/>
          <a:srcRect l="17887" r="21899"/>
          <a:stretch>
            <a:fillRect/>
          </a:stretch>
        </p:blipFill>
        <p:spPr>
          <a:xfrm>
            <a:off x="7267682" y="4067091"/>
            <a:ext cx="1714870" cy="2848005"/>
          </a:xfrm>
          <a:prstGeom prst="rect">
            <a:avLst/>
          </a:prstGeom>
          <a:ln w="12700">
            <a:miter lim="400000"/>
            <a:headEnd/>
            <a:tailEnd/>
          </a:ln>
        </p:spPr>
      </p:pic>
      <p:pic>
        <p:nvPicPr>
          <p:cNvPr id="512" name="pasted-movie.png" descr="pasted-movie.png"/>
          <p:cNvPicPr>
            <a:picLocks noChangeAspect="1"/>
          </p:cNvPicPr>
          <p:nvPr/>
        </p:nvPicPr>
        <p:blipFill>
          <a:blip r:embed="rId7"/>
          <a:srcRect r="18562"/>
          <a:stretch>
            <a:fillRect/>
          </a:stretch>
        </p:blipFill>
        <p:spPr>
          <a:xfrm>
            <a:off x="4875375" y="3844861"/>
            <a:ext cx="2538471" cy="3070311"/>
          </a:xfrm>
          <a:prstGeom prst="rect">
            <a:avLst/>
          </a:prstGeom>
          <a:ln w="12700">
            <a:miter lim="400000"/>
            <a:headEnd/>
            <a:tailEnd/>
          </a:ln>
        </p:spPr>
      </p:pic>
      <p:pic>
        <p:nvPicPr>
          <p:cNvPr id="513" name="pasted-movie.png" descr="pasted-movie.png"/>
          <p:cNvPicPr>
            <a:picLocks noChangeAspect="1"/>
          </p:cNvPicPr>
          <p:nvPr/>
        </p:nvPicPr>
        <p:blipFill>
          <a:blip r:embed="rId8"/>
          <a:srcRect l="21141" r="21141"/>
          <a:stretch>
            <a:fillRect/>
          </a:stretch>
        </p:blipFill>
        <p:spPr>
          <a:xfrm>
            <a:off x="8960300" y="4017877"/>
            <a:ext cx="1691620" cy="2872232"/>
          </a:xfrm>
          <a:prstGeom prst="rect">
            <a:avLst/>
          </a:prstGeom>
          <a:ln w="12700">
            <a:miter lim="400000"/>
            <a:headEnd/>
            <a:tailEnd/>
          </a:ln>
        </p:spPr>
      </p:pic>
      <p:sp>
        <p:nvSpPr>
          <p:cNvPr id="514" name="Heidi Tikanmäki"/>
          <p:cNvSpPr/>
          <p:nvPr/>
        </p:nvSpPr>
        <p:spPr>
          <a:xfrm>
            <a:off x="5702103" y="3468980"/>
            <a:ext cx="1666082" cy="333376"/>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pPr algn="ctr"/>
            <a:r>
              <a:rPr sz="1600">
                <a:latin typeface="Arial" panose="020B0604020202020204" pitchFamily="34" charset="0"/>
                <a:cs typeface="Arial" panose="020B0604020202020204" pitchFamily="34" charset="0"/>
              </a:rPr>
              <a:t>Heidi Tikanmäki</a:t>
            </a:r>
          </a:p>
        </p:txBody>
      </p:sp>
      <p:sp>
        <p:nvSpPr>
          <p:cNvPr id="515" name="Minna Komu"/>
          <p:cNvSpPr/>
          <p:nvPr/>
        </p:nvSpPr>
        <p:spPr>
          <a:xfrm>
            <a:off x="7490810" y="3468980"/>
            <a:ext cx="1362781" cy="333376"/>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pPr algn="ctr"/>
            <a:r>
              <a:rPr sz="1600">
                <a:latin typeface="Arial" panose="020B0604020202020204" pitchFamily="34" charset="0"/>
                <a:cs typeface="Arial" panose="020B0604020202020204" pitchFamily="34" charset="0"/>
              </a:rPr>
              <a:t>Minna Komu</a:t>
            </a:r>
          </a:p>
        </p:txBody>
      </p:sp>
      <p:sp>
        <p:nvSpPr>
          <p:cNvPr id="516" name="Petri Karinen"/>
          <p:cNvSpPr/>
          <p:nvPr/>
        </p:nvSpPr>
        <p:spPr>
          <a:xfrm>
            <a:off x="9002010" y="3455012"/>
            <a:ext cx="1362781" cy="333376"/>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pPr algn="ctr"/>
            <a:r>
              <a:rPr sz="1600">
                <a:latin typeface="Arial" panose="020B0604020202020204" pitchFamily="34" charset="0"/>
                <a:cs typeface="Arial" panose="020B0604020202020204" pitchFamily="34" charset="0"/>
              </a:rPr>
              <a:t>Petri Karinen</a:t>
            </a:r>
          </a:p>
        </p:txBody>
      </p:sp>
      <p:sp>
        <p:nvSpPr>
          <p:cNvPr id="517" name="Juha Ala-Mursula…"/>
          <p:cNvSpPr/>
          <p:nvPr/>
        </p:nvSpPr>
        <p:spPr>
          <a:xfrm>
            <a:off x="10433050" y="3434080"/>
            <a:ext cx="1746885" cy="347345"/>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pPr algn="ctr"/>
            <a:r>
              <a:rPr sz="1600">
                <a:latin typeface="Arial" panose="020B0604020202020204" pitchFamily="34" charset="0"/>
                <a:cs typeface="Arial" panose="020B0604020202020204" pitchFamily="34" charset="0"/>
              </a:rPr>
              <a:t>Juha Ala-Mursula</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图片 23" descr="图片 23"/>
          <p:cNvPicPr>
            <a:picLocks noChangeAspect="1"/>
          </p:cNvPicPr>
          <p:nvPr/>
        </p:nvPicPr>
        <p:blipFill>
          <a:blip r:embed="rId2"/>
          <a:srcRect l="51" r="51"/>
          <a:stretch>
            <a:fillRect/>
          </a:stretch>
        </p:blipFill>
        <p:spPr>
          <a:xfrm>
            <a:off x="-31814" y="-660385"/>
            <a:ext cx="12255467" cy="8178770"/>
          </a:xfrm>
          <a:prstGeom prst="rect">
            <a:avLst/>
          </a:prstGeom>
          <a:ln w="12700">
            <a:miter lim="400000"/>
            <a:headEnd/>
            <a:tailEnd/>
          </a:ln>
        </p:spPr>
      </p:pic>
      <p:sp>
        <p:nvSpPr>
          <p:cNvPr id="520" name="Google Shape;15;p1"/>
          <p:cNvSpPr txBox="1">
            <a:spLocks noGrp="1"/>
          </p:cNvSpPr>
          <p:nvPr>
            <p:ph type="sldNum" sz="quarter" idx="2"/>
          </p:nvPr>
        </p:nvSpPr>
        <p:spPr>
          <a:xfrm>
            <a:off x="11685771" y="282411"/>
            <a:ext cx="174732" cy="243801"/>
          </a:xfrm>
          <a:prstGeom prst="rect">
            <a:avLst/>
          </a:prstGeom>
        </p:spPr>
        <p:txBody>
          <a:bodyPr/>
          <a:lstStyle>
            <a:lvl1pPr algn="ctr">
              <a:defRPr sz="1000" b="1">
                <a:solidFill>
                  <a:srgbClr val="BFBFBF"/>
                </a:solidFill>
                <a:latin typeface="Montserrat"/>
                <a:ea typeface="Montserrat"/>
                <a:cs typeface="Montserrat"/>
                <a:sym typeface="Montserrat"/>
              </a:defRPr>
            </a:lvl1pPr>
          </a:lstStyle>
          <a:p>
            <a:fld id="{86CB4B4D-7CA3-9044-876B-883B54F8677D}" type="slidenum">
              <a:rPr/>
              <a:t>4</a:t>
            </a:fld>
            <a:endParaRPr/>
          </a:p>
        </p:txBody>
      </p:sp>
      <p:sp>
        <p:nvSpPr>
          <p:cNvPr id="521" name="Title 2"/>
          <p:cNvSpPr txBox="1"/>
          <p:nvPr/>
        </p:nvSpPr>
        <p:spPr>
          <a:xfrm>
            <a:off x="891884" y="2639833"/>
            <a:ext cx="10651326" cy="1219201"/>
          </a:xfrm>
          <a:prstGeom prst="rect">
            <a:avLst/>
          </a:prstGeom>
          <a:solidFill>
            <a:srgbClr val="FFFFFF">
              <a:alpha val="91364"/>
            </a:srgbClr>
          </a:solidFill>
          <a:ln w="12700">
            <a:miter lim="400000"/>
          </a:ln>
        </p:spPr>
        <p:txBody>
          <a:bodyPr lIns="0" tIns="0" rIns="0" bIns="0" anchor="b">
            <a:spAutoFit/>
          </a:bodyPr>
          <a:lstStyle>
            <a:lvl1pPr>
              <a:lnSpc>
                <a:spcPct val="90000"/>
              </a:lnSpc>
              <a:defRPr sz="8000" b="1" spc="-125">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_</a:t>
            </a:r>
          </a:p>
        </p:txBody>
      </p:sp>
      <p:pic>
        <p:nvPicPr>
          <p:cNvPr id="523" name="Kuva 8" descr="Kuva 8"/>
          <p:cNvPicPr>
            <a:picLocks noChangeAspect="1"/>
          </p:cNvPicPr>
          <p:nvPr/>
        </p:nvPicPr>
        <p:blipFill>
          <a:blip r:embed="rId3"/>
          <a:stretch>
            <a:fillRect/>
          </a:stretch>
        </p:blipFill>
        <p:spPr>
          <a:xfrm>
            <a:off x="10727796" y="261616"/>
            <a:ext cx="972852" cy="560895"/>
          </a:xfrm>
          <a:prstGeom prst="rect">
            <a:avLst/>
          </a:prstGeom>
          <a:ln w="12700">
            <a:miter lim="400000"/>
            <a:headEnd/>
            <a:tailEnd/>
          </a:ln>
        </p:spPr>
      </p:pic>
      <p:pic>
        <p:nvPicPr>
          <p:cNvPr id="524" name="图片 20" descr="图片 20"/>
          <p:cNvPicPr>
            <a:picLocks noChangeAspect="1"/>
          </p:cNvPicPr>
          <p:nvPr/>
        </p:nvPicPr>
        <p:blipFill>
          <a:blip r:embed="rId4"/>
          <a:stretch>
            <a:fillRect/>
          </a:stretch>
        </p:blipFill>
        <p:spPr>
          <a:xfrm>
            <a:off x="7350125" y="340359"/>
            <a:ext cx="2966721" cy="539116"/>
          </a:xfrm>
          <a:prstGeom prst="rect">
            <a:avLst/>
          </a:prstGeom>
          <a:ln w="12700">
            <a:miter lim="400000"/>
            <a:headEnd/>
            <a:tailEnd/>
          </a:ln>
        </p:spPr>
      </p:pic>
      <p:sp>
        <p:nvSpPr>
          <p:cNvPr id="525" name="4个优秀案例和解决方案"/>
          <p:cNvSpPr txBox="1"/>
          <p:nvPr/>
        </p:nvSpPr>
        <p:spPr>
          <a:xfrm>
            <a:off x="914478" y="2640764"/>
            <a:ext cx="10815685" cy="1184910"/>
          </a:xfrm>
          <a:prstGeom prst="rect">
            <a:avLst/>
          </a:prstGeom>
          <a:ln w="12700">
            <a:miter lim="400000"/>
          </a:ln>
        </p:spPr>
        <p:txBody>
          <a:bodyPr lIns="45719" rIns="45719">
            <a:spAutoFit/>
          </a:bodyPr>
          <a:lstStyle/>
          <a:p>
            <a:pPr>
              <a:lnSpc>
                <a:spcPct val="90000"/>
              </a:lnSpc>
              <a:defRPr sz="8000" b="1" spc="-125">
                <a:solidFill>
                  <a:srgbClr val="38363B"/>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7900" spc="-146"/>
              <a:t>4</a:t>
            </a:r>
            <a:r>
              <a:rPr sz="7900"/>
              <a:t>个优秀案例和解决方案</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Google Shape;15;p1"/>
          <p:cNvSpPr txBox="1">
            <a:spLocks noGrp="1"/>
          </p:cNvSpPr>
          <p:nvPr>
            <p:ph type="sldNum" sz="quarter" idx="2"/>
          </p:nvPr>
        </p:nvSpPr>
        <p:spPr>
          <a:xfrm>
            <a:off x="11685771" y="282411"/>
            <a:ext cx="174732" cy="243801"/>
          </a:xfrm>
          <a:prstGeom prst="rect">
            <a:avLst/>
          </a:prstGeom>
        </p:spPr>
        <p:txBody>
          <a:bodyPr/>
          <a:lstStyle>
            <a:lvl1pPr algn="ctr">
              <a:defRPr sz="1000" b="1">
                <a:solidFill>
                  <a:srgbClr val="BFBFBF"/>
                </a:solidFill>
                <a:latin typeface="Montserrat"/>
                <a:ea typeface="Montserrat"/>
                <a:cs typeface="Montserrat"/>
                <a:sym typeface="Montserrat"/>
              </a:defRPr>
            </a:lvl1pPr>
          </a:lstStyle>
          <a:p>
            <a:fld id="{86CB4B4D-7CA3-9044-876B-883B54F8677D}" type="slidenum">
              <a:rPr/>
              <a:t>5</a:t>
            </a:fld>
            <a:endParaRPr/>
          </a:p>
        </p:txBody>
      </p:sp>
      <p:sp>
        <p:nvSpPr>
          <p:cNvPr id="528" name="Title 1"/>
          <p:cNvSpPr txBox="1">
            <a:spLocks noGrp="1"/>
          </p:cNvSpPr>
          <p:nvPr>
            <p:ph type="title"/>
          </p:nvPr>
        </p:nvSpPr>
        <p:spPr>
          <a:xfrm>
            <a:off x="4572306" y="152556"/>
            <a:ext cx="6893095" cy="666454"/>
          </a:xfrm>
          <a:prstGeom prst="rect">
            <a:avLst/>
          </a:prstGeom>
        </p:spPr>
        <p:txBody>
          <a:bodyPr/>
          <a:lstStyle/>
          <a:p>
            <a:pPr algn="r">
              <a:defRPr sz="3200" u="sng">
                <a:latin typeface="Times New Roman" panose="02020603050405020304"/>
                <a:ea typeface="Times New Roman" panose="02020603050405020304"/>
                <a:cs typeface="Times New Roman" panose="02020603050405020304"/>
                <a:sym typeface="Times New Roman" panose="02020603050405020304"/>
              </a:defRPr>
            </a:pPr>
            <a:r>
              <a:rPr>
                <a:latin typeface="Arial" panose="020B0604020202020204" pitchFamily="34" charset="0"/>
                <a:cs typeface="Arial" panose="020B0604020202020204" pitchFamily="34" charset="0"/>
              </a:rPr>
              <a:t>ProWellness </a:t>
            </a:r>
            <a:r>
              <a:rPr>
                <a:latin typeface="微软雅黑" panose="020B0503020204020204" charset="-122"/>
                <a:ea typeface="微软雅黑" panose="020B0503020204020204" charset="-122"/>
                <a:cs typeface="微软雅黑" panose="020B0503020204020204" charset="-122"/>
                <a:sym typeface="微软雅黑" panose="020B0503020204020204" charset="-122"/>
              </a:rPr>
              <a:t>健康解决方案</a:t>
            </a:r>
          </a:p>
        </p:txBody>
      </p:sp>
      <p:sp>
        <p:nvSpPr>
          <p:cNvPr id="529" name="Content Placeholder 2"/>
          <p:cNvSpPr txBox="1">
            <a:spLocks noGrp="1"/>
          </p:cNvSpPr>
          <p:nvPr>
            <p:ph type="body" sz="quarter" idx="1"/>
          </p:nvPr>
        </p:nvSpPr>
        <p:spPr>
          <a:xfrm>
            <a:off x="9067870" y="914284"/>
            <a:ext cx="2468454" cy="4030773"/>
          </a:xfrm>
          <a:prstGeom prst="rect">
            <a:avLst/>
          </a:prstGeom>
        </p:spPr>
        <p:txBody>
          <a:bodyPr/>
          <a:lstStyle/>
          <a:p>
            <a:pPr marL="0" indent="0">
              <a:buSzTx/>
              <a:buFont typeface="Wingdings" panose="05000000000000000000"/>
              <a:buNone/>
              <a:defRPr sz="1500" spc="-107"/>
            </a:pPr>
            <a:r>
              <a:rPr sz="1400">
                <a:latin typeface="微软雅黑" panose="020B0503020204020204" charset="-122"/>
                <a:ea typeface="微软雅黑" panose="020B0503020204020204" charset="-122"/>
                <a:cs typeface="微软雅黑" panose="020B0503020204020204" charset="-122"/>
                <a:sym typeface="微软雅黑" panose="020B0503020204020204" charset="-122"/>
              </a:rPr>
              <a:t>ProWellness 解决方案已在芬兰、英国和爱尔兰应用。</a:t>
            </a:r>
            <a:endParaRPr sz="1400" spc="-85">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indent="0">
              <a:buSzTx/>
              <a:buFont typeface="Wingdings" panose="05000000000000000000"/>
              <a:buNone/>
              <a:defRPr sz="1500" spc="-107">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2022/2023 年在阿联酋与迪拜的业务合作伙伴开展业务。</a:t>
            </a:r>
            <a:endParaRPr sz="1400" spc="-85"/>
          </a:p>
          <a:p>
            <a:pPr marL="0" indent="0">
              <a:buSzTx/>
              <a:buFont typeface="Wingdings" panose="05000000000000000000"/>
              <a:buNone/>
              <a:defRPr sz="1500" spc="-107">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除阿联酋外，还签署了覆盖其他 10 个国家的协议（逐步推广）</a:t>
            </a:r>
            <a:endParaRPr sz="1400" spc="-85"/>
          </a:p>
          <a:p>
            <a:pPr marL="0" indent="0">
              <a:buSzTx/>
              <a:buFont typeface="Wingdings" panose="05000000000000000000"/>
              <a:buNone/>
              <a:defRPr sz="1500" spc="-107">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在 ProWellness CDMS 的支持下，英国胸科协会（BTS）被授予 NHS 医院改善慢性阻塞性肺病护理的奖项。</a:t>
            </a:r>
            <a:r>
              <a:rPr sz="1400" b="1">
                <a:solidFill>
                  <a:srgbClr val="FFFFFF"/>
                </a:solidFill>
              </a:rPr>
              <a:t>人</a:t>
            </a:r>
            <a:r>
              <a:rPr b="1">
                <a:solidFill>
                  <a:srgbClr val="FFFFFF"/>
                </a:solidFill>
              </a:rPr>
              <a:t/>
            </a:r>
            <a:br>
              <a:rPr b="1">
                <a:solidFill>
                  <a:srgbClr val="FFFFFF"/>
                </a:solidFill>
              </a:rPr>
            </a:br>
            <a:endParaRPr b="1">
              <a:solidFill>
                <a:srgbClr val="FFFFFF"/>
              </a:solidFill>
            </a:endParaRPr>
          </a:p>
        </p:txBody>
      </p:sp>
      <p:sp>
        <p:nvSpPr>
          <p:cNvPr id="530" name="Content Placeholder 4"/>
          <p:cNvSpPr txBox="1"/>
          <p:nvPr/>
        </p:nvSpPr>
        <p:spPr>
          <a:xfrm>
            <a:off x="6248374" y="914124"/>
            <a:ext cx="2589688" cy="5965940"/>
          </a:xfrm>
          <a:prstGeom prst="rect">
            <a:avLst/>
          </a:prstGeom>
          <a:ln w="12700">
            <a:miter lim="400000"/>
          </a:ln>
        </p:spPr>
        <p:txBody>
          <a:bodyPr lIns="45699" tIns="45699" rIns="45699" bIns="45699">
            <a:normAutofit/>
          </a:bodyPr>
          <a:lstStyle/>
          <a:p>
            <a:pPr defTabSz="768350">
              <a:lnSpc>
                <a:spcPct val="90000"/>
              </a:lnSpc>
              <a:spcBef>
                <a:spcPts val="800"/>
              </a:spcBef>
              <a:defRPr sz="1510" spc="-108">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latin typeface="Arial" panose="020B0604020202020204" pitchFamily="34" charset="0"/>
                <a:cs typeface="Arial" panose="020B0604020202020204" pitchFamily="34" charset="0"/>
              </a:rPr>
              <a:t>ProWellness</a:t>
            </a:r>
            <a:r>
              <a:rPr sz="1400"/>
              <a:t> 为慢性疾病（如糖尿病、心血管和心脏病、慢性阻塞性肺病和慢性呼吸系统疾病以及内分泌失调）的预防和护理提供创新的数字健康 ICT 解决方案。</a:t>
            </a:r>
            <a:endParaRPr sz="1400" spc="-86"/>
          </a:p>
          <a:p>
            <a:pPr defTabSz="768350">
              <a:lnSpc>
                <a:spcPct val="90000"/>
              </a:lnSpc>
              <a:spcBef>
                <a:spcPts val="800"/>
              </a:spcBef>
              <a:defRPr sz="1510" spc="-108">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我们是公共和私营医疗服务提供商、为卫生院、医院和护理社区提供临床专家系统（CDMS），并为患者提供具有人工智能监督功能的智能移动数字自我管理解决方案（</a:t>
            </a:r>
            <a:r>
              <a:rPr sz="1400">
                <a:latin typeface="Arial" panose="020B0604020202020204" pitchFamily="34" charset="0"/>
                <a:cs typeface="Arial" panose="020B0604020202020204" pitchFamily="34" charset="0"/>
              </a:rPr>
              <a:t>Balansio</a:t>
            </a:r>
            <a:r>
              <a:rPr sz="1400"/>
              <a:t>）。</a:t>
            </a:r>
            <a:endParaRPr sz="1400" spc="-86"/>
          </a:p>
          <a:p>
            <a:pPr defTabSz="768350">
              <a:lnSpc>
                <a:spcPct val="90000"/>
              </a:lnSpc>
              <a:spcBef>
                <a:spcPts val="800"/>
              </a:spcBef>
              <a:defRPr sz="1510" spc="-108">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1) </a:t>
            </a:r>
            <a:r>
              <a:rPr sz="1400" b="1"/>
              <a:t>CDMS</a:t>
            </a:r>
            <a:r>
              <a:rPr sz="1400"/>
              <a:t> 是医护人员在日常病人护理中使用的临床专家系统，可识别病人的趋势，并进行早期干预，防止并发症的发生。</a:t>
            </a:r>
            <a:endParaRPr sz="1400" spc="-86"/>
          </a:p>
          <a:p>
            <a:pPr defTabSz="768350">
              <a:lnSpc>
                <a:spcPct val="90000"/>
              </a:lnSpc>
              <a:spcBef>
                <a:spcPts val="800"/>
              </a:spcBef>
              <a:defRPr sz="1510" spc="-108">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2) </a:t>
            </a:r>
            <a:r>
              <a:rPr sz="1400" b="1">
                <a:latin typeface="Arial" panose="020B0604020202020204" pitchFamily="34" charset="0"/>
                <a:cs typeface="Arial" panose="020B0604020202020204" pitchFamily="34" charset="0"/>
              </a:rPr>
              <a:t>Balansio</a:t>
            </a:r>
            <a:r>
              <a:rPr sz="1400">
                <a:latin typeface="Arial" panose="020B0604020202020204" pitchFamily="34" charset="0"/>
                <a:cs typeface="Arial" panose="020B0604020202020204" pitchFamily="34" charset="0"/>
              </a:rPr>
              <a:t> </a:t>
            </a:r>
            <a:r>
              <a:rPr sz="1400"/>
              <a:t>是一个智能、移动、全天候自动自我护理系统，供慢性病患者使用，它将慢性病护理从基于诊所的解决方案转变为面向所有利益相关者的下一代、数字化和自动化远程护理解决方案。</a:t>
            </a:r>
          </a:p>
          <a:p>
            <a:pPr defTabSz="768350">
              <a:lnSpc>
                <a:spcPct val="90000"/>
              </a:lnSpc>
              <a:spcBef>
                <a:spcPts val="800"/>
              </a:spcBef>
              <a:defRPr sz="1510" spc="-108">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400"/>
          </a:p>
          <a:p>
            <a:pPr defTabSz="768350">
              <a:lnSpc>
                <a:spcPct val="90000"/>
              </a:lnSpc>
              <a:spcBef>
                <a:spcPts val="800"/>
              </a:spcBef>
              <a:defRPr sz="1510" spc="-108">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latin typeface="Times New Roman" panose="02020603050405020304" charset="0"/>
                <a:cs typeface="Times New Roman" panose="02020603050405020304" charset="0"/>
                <a:hlinkClick r:id="rId2" action="ppaction://hlinkfile"/>
              </a:rPr>
              <a:t>www.prowellness.com</a:t>
            </a:r>
            <a:endParaRPr sz="1400">
              <a:latin typeface="Times New Roman" panose="02020603050405020304" charset="0"/>
              <a:cs typeface="Times New Roman" panose="02020603050405020304" charset="0"/>
            </a:endParaRPr>
          </a:p>
        </p:txBody>
      </p:sp>
      <p:pic>
        <p:nvPicPr>
          <p:cNvPr id="531" name="Picture Placeholder 12" descr="Picture Placeholder 12"/>
          <p:cNvPicPr>
            <a:picLocks noGrp="1" noChangeAspect="1"/>
          </p:cNvPicPr>
          <p:nvPr>
            <p:ph type="pic" idx="21"/>
          </p:nvPr>
        </p:nvPicPr>
        <p:blipFill>
          <a:blip r:embed="rId3"/>
          <a:srcRect l="12" r="4304"/>
          <a:stretch>
            <a:fillRect/>
          </a:stretch>
        </p:blipFill>
        <p:spPr>
          <a:xfrm>
            <a:off x="0" y="0"/>
            <a:ext cx="6060440" cy="6771005"/>
          </a:xfrm>
          <a:prstGeom prst="rect">
            <a:avLst/>
          </a:prstGeom>
        </p:spPr>
      </p:pic>
      <p:pic>
        <p:nvPicPr>
          <p:cNvPr id="532" name="Picture 14" descr="Picture 14"/>
          <p:cNvPicPr>
            <a:picLocks noChangeAspect="1"/>
          </p:cNvPicPr>
          <p:nvPr/>
        </p:nvPicPr>
        <p:blipFill>
          <a:blip r:embed="rId4"/>
          <a:stretch>
            <a:fillRect/>
          </a:stretch>
        </p:blipFill>
        <p:spPr>
          <a:xfrm>
            <a:off x="6248706" y="6171908"/>
            <a:ext cx="2561809" cy="640453"/>
          </a:xfrm>
          <a:prstGeom prst="rect">
            <a:avLst/>
          </a:prstGeom>
          <a:ln w="12700">
            <a:miter lim="400000"/>
            <a:headEnd/>
            <a:tailEnd/>
          </a:ln>
        </p:spPr>
      </p:pic>
      <p:pic>
        <p:nvPicPr>
          <p:cNvPr id="533" name="pasted-movie.png" descr="pasted-movie.png"/>
          <p:cNvPicPr>
            <a:picLocks noChangeAspect="1"/>
          </p:cNvPicPr>
          <p:nvPr/>
        </p:nvPicPr>
        <p:blipFill>
          <a:blip r:embed="rId5"/>
          <a:srcRect l="15615" r="22737" b="23222"/>
          <a:stretch>
            <a:fillRect/>
          </a:stretch>
        </p:blipFill>
        <p:spPr>
          <a:xfrm>
            <a:off x="9922945" y="3714855"/>
            <a:ext cx="2262551" cy="3161668"/>
          </a:xfrm>
          <a:prstGeom prst="rect">
            <a:avLst/>
          </a:prstGeom>
          <a:ln w="12700">
            <a:miter lim="400000"/>
            <a:headEnd/>
            <a:tailEnd/>
          </a:ln>
        </p:spPr>
      </p:pic>
      <p:sp>
        <p:nvSpPr>
          <p:cNvPr id="534" name="Mika Sipilä CEO…"/>
          <p:cNvSpPr txBox="1"/>
          <p:nvPr/>
        </p:nvSpPr>
        <p:spPr>
          <a:xfrm>
            <a:off x="8915400" y="3881755"/>
            <a:ext cx="1260475" cy="1880870"/>
          </a:xfrm>
          <a:prstGeom prst="rect">
            <a:avLst/>
          </a:prstGeom>
          <a:ln w="12700">
            <a:miter lim="400000"/>
          </a:ln>
        </p:spPr>
        <p:txBody>
          <a:bodyPr wrap="square" lIns="45719" rIns="45719">
            <a:noAutofit/>
          </a:bodyPr>
          <a:lstStyle/>
          <a:p>
            <a:pPr>
              <a:lnSpc>
                <a:spcPct val="90000"/>
              </a:lnSpc>
              <a:spcBef>
                <a:spcPts val="1000"/>
              </a:spcBef>
              <a:buClr>
                <a:srgbClr val="3B3A38"/>
              </a:buClr>
              <a:buFont typeface="Wingdings" panose="05000000000000000000"/>
              <a:defRPr sz="1700" spc="-121">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b="1">
              <a:solidFill>
                <a:srgbClr val="FFFFFF"/>
              </a:solidFill>
            </a:endParaRPr>
          </a:p>
          <a:p>
            <a:pPr>
              <a:lnSpc>
                <a:spcPct val="90000"/>
              </a:lnSpc>
              <a:spcBef>
                <a:spcPts val="1000"/>
              </a:spcBef>
              <a:buClr>
                <a:srgbClr val="3B3A38"/>
              </a:buClr>
              <a:buFont typeface="Wingdings" panose="05000000000000000000"/>
              <a:defRPr sz="1900" b="1" spc="-118">
                <a:latin typeface="Times New Roman" panose="02020603050405020304"/>
                <a:ea typeface="Times New Roman" panose="02020603050405020304"/>
                <a:cs typeface="Times New Roman" panose="02020603050405020304"/>
                <a:sym typeface="Times New Roman" panose="02020603050405020304"/>
              </a:defRPr>
            </a:pPr>
            <a:r>
              <a:rPr sz="1700" spc="-106"/>
              <a:t>Mika Sipilä </a:t>
            </a:r>
            <a:r>
              <a:rPr sz="1700" b="0" spc="-106"/>
              <a:t>CEO</a:t>
            </a:r>
          </a:p>
          <a:p>
            <a:pPr>
              <a:lnSpc>
                <a:spcPct val="90000"/>
              </a:lnSpc>
              <a:spcBef>
                <a:spcPts val="1000"/>
              </a:spcBef>
              <a:buClr>
                <a:srgbClr val="3B3A38"/>
              </a:buClr>
              <a:buFont typeface="Wingdings" panose="05000000000000000000"/>
              <a:defRPr sz="1900" b="1" spc="-118">
                <a:latin typeface="Times New Roman" panose="02020603050405020304"/>
                <a:ea typeface="Times New Roman" panose="02020603050405020304"/>
                <a:cs typeface="Times New Roman" panose="02020603050405020304"/>
                <a:sym typeface="Times New Roman" panose="02020603050405020304"/>
              </a:defRPr>
            </a:pPr>
            <a:r>
              <a:rPr sz="1600" b="0" spc="-100"/>
              <a:t/>
            </a:r>
            <a:br>
              <a:rPr sz="1600" b="0" spc="-100"/>
            </a:br>
            <a:r>
              <a:rPr sz="1500" spc="-93"/>
              <a:t>mika.sipila@ prowellness.com</a:t>
            </a:r>
            <a:r>
              <a:rPr b="0"/>
              <a:t>   </a:t>
            </a:r>
            <a:r>
              <a:rPr sz="1400" b="0" spc="-93"/>
              <a:t>+358 40 572 5249</a:t>
            </a:r>
          </a:p>
        </p:txBody>
      </p:sp>
      <p:sp>
        <p:nvSpPr>
          <p:cNvPr id="535" name="balansio.com"/>
          <p:cNvSpPr txBox="1"/>
          <p:nvPr/>
        </p:nvSpPr>
        <p:spPr>
          <a:xfrm>
            <a:off x="5121970" y="3301984"/>
            <a:ext cx="1209190" cy="348430"/>
          </a:xfrm>
          <a:prstGeom prst="rect">
            <a:avLst/>
          </a:prstGeom>
          <a:ln w="12700">
            <a:miter lim="400000"/>
          </a:ln>
        </p:spPr>
        <p:txBody>
          <a:bodyPr wrap="none" lIns="45719" rIns="45719">
            <a:spAutoFit/>
          </a:bodyPr>
          <a:lstStyle>
            <a:lvl1pPr>
              <a:lnSpc>
                <a:spcPct val="90000"/>
              </a:lnSpc>
              <a:spcBef>
                <a:spcPts val="1000"/>
              </a:spcBef>
              <a:buClr>
                <a:srgbClr val="3B3A38"/>
              </a:buClr>
              <a:buFont typeface="Wingdings" panose="05000000000000000000"/>
              <a:defRPr b="1" spc="-112">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pPr>
              <a:defRPr sz="1900" spc="-118"/>
            </a:pPr>
            <a:r>
              <a:rPr sz="1800" spc="-112"/>
              <a:t>balansio.com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Google Shape;15;p1"/>
          <p:cNvSpPr txBox="1">
            <a:spLocks noGrp="1"/>
          </p:cNvSpPr>
          <p:nvPr>
            <p:ph type="sldNum" sz="quarter" idx="2"/>
          </p:nvPr>
        </p:nvSpPr>
        <p:spPr>
          <a:xfrm>
            <a:off x="11685771" y="282411"/>
            <a:ext cx="174732" cy="243801"/>
          </a:xfrm>
          <a:prstGeom prst="rect">
            <a:avLst/>
          </a:prstGeom>
        </p:spPr>
        <p:txBody>
          <a:bodyPr/>
          <a:lstStyle>
            <a:lvl1pPr algn="ctr">
              <a:defRPr sz="1000" b="1">
                <a:solidFill>
                  <a:srgbClr val="BFBFBF"/>
                </a:solidFill>
                <a:latin typeface="Montserrat"/>
                <a:ea typeface="Montserrat"/>
                <a:cs typeface="Montserrat"/>
                <a:sym typeface="Montserrat"/>
              </a:defRPr>
            </a:lvl1pPr>
          </a:lstStyle>
          <a:p>
            <a:fld id="{86CB4B4D-7CA3-9044-876B-883B54F8677D}" type="slidenum">
              <a:rPr/>
              <a:t>6</a:t>
            </a:fld>
            <a:endParaRPr/>
          </a:p>
        </p:txBody>
      </p:sp>
      <p:sp>
        <p:nvSpPr>
          <p:cNvPr id="538" name="Google Shape;88;p10"/>
          <p:cNvSpPr txBox="1"/>
          <p:nvPr/>
        </p:nvSpPr>
        <p:spPr>
          <a:xfrm>
            <a:off x="5722385" y="858801"/>
            <a:ext cx="6328885" cy="3422650"/>
          </a:xfrm>
          <a:prstGeom prst="rect">
            <a:avLst/>
          </a:prstGeom>
          <a:ln w="12700">
            <a:miter lim="400000"/>
          </a:ln>
        </p:spPr>
        <p:txBody>
          <a:bodyPr lIns="54350" tIns="54350" rIns="54350" bIns="54350">
            <a:spAutoFit/>
          </a:bodyPr>
          <a:lstStyle/>
          <a:p>
            <a:pPr defTabSz="457200">
              <a:lnSpc>
                <a:spcPct val="154000"/>
              </a:lnSpc>
              <a:defRPr sz="15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iSTOC / IDA 将现代医学诊断与互联网、人工智能和大数据分析相结合，旨在通过提供安全、快速和简单的诊断来加强患者护理，从而改善全球和地方范围内的医疗保健。</a:t>
            </a:r>
          </a:p>
          <a:p>
            <a:pPr defTabSz="457200">
              <a:lnSpc>
                <a:spcPct val="154000"/>
              </a:lnSpc>
              <a:defRPr sz="10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400"/>
          </a:p>
          <a:p>
            <a:pPr defTabSz="457200">
              <a:lnSpc>
                <a:spcPct val="154000"/>
              </a:lnSpc>
              <a:defRPr sz="15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iSTOC / IDA 是一个全球性的解决方案，可以有效地部署到全球各个国家，解决从健康（排卵和怀孕）到流感 ABC 和新的可能流行病的问题。我们已经与几家中国快速检测制造商建立了合作关系。</a:t>
            </a:r>
          </a:p>
          <a:p>
            <a:pPr defTabSz="457200">
              <a:lnSpc>
                <a:spcPct val="154000"/>
              </a:lnSpc>
              <a:defRPr sz="10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400"/>
          </a:p>
          <a:p>
            <a:pPr defTabSz="457200">
              <a:lnSpc>
                <a:spcPct val="154000"/>
              </a:lnSpc>
              <a:defRPr sz="15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400"/>
          </a:p>
          <a:p>
            <a:pPr defTabSz="457200">
              <a:lnSpc>
                <a:spcPct val="154000"/>
              </a:lnSpc>
              <a:defRPr sz="17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400"/>
          </a:p>
        </p:txBody>
      </p:sp>
      <p:sp>
        <p:nvSpPr>
          <p:cNvPr id="539" name="Google Shape;90;p10"/>
          <p:cNvSpPr txBox="1"/>
          <p:nvPr/>
        </p:nvSpPr>
        <p:spPr>
          <a:xfrm>
            <a:off x="432435" y="328295"/>
            <a:ext cx="6008370" cy="536575"/>
          </a:xfrm>
          <a:prstGeom prst="rect">
            <a:avLst/>
          </a:prstGeom>
          <a:ln w="12700">
            <a:miter lim="400000"/>
          </a:ln>
        </p:spPr>
        <p:txBody>
          <a:bodyPr wrap="square" lIns="22849" tIns="22849" rIns="22849" bIns="22849">
            <a:spAutoFit/>
          </a:bodyPr>
          <a:lstStyle/>
          <a:p>
            <a:pPr>
              <a:defRPr sz="2800" b="1" u="sng">
                <a:solidFill>
                  <a:srgbClr val="3B3A38"/>
                </a:solidFill>
                <a:effectLst>
                  <a:outerShdw blurRad="38100" dist="19050" dir="2700000" rotWithShape="0">
                    <a:srgbClr val="3B3A38">
                      <a:alpha val="40000"/>
                    </a:srgbClr>
                  </a:outerShdw>
                </a:effectLst>
                <a:latin typeface="Times New Roman" panose="02020603050405020304"/>
                <a:ea typeface="Times New Roman" panose="02020603050405020304"/>
                <a:cs typeface="Times New Roman" panose="02020603050405020304"/>
                <a:sym typeface="Times New Roman" panose="02020603050405020304"/>
              </a:defRPr>
            </a:pPr>
            <a:r>
              <a:rPr sz="3200"/>
              <a:t>iSTOC </a:t>
            </a:r>
            <a:r>
              <a:rPr sz="3200">
                <a:latin typeface="微软雅黑" panose="020B0503020204020204" charset="-122"/>
                <a:ea typeface="微软雅黑" panose="020B0503020204020204" charset="-122"/>
                <a:cs typeface="微软雅黑" panose="020B0503020204020204" charset="-122"/>
                <a:sym typeface="微软雅黑" panose="020B0503020204020204" charset="-122"/>
              </a:rPr>
              <a:t>移动诊断的整体解决方案</a:t>
            </a:r>
          </a:p>
        </p:txBody>
      </p:sp>
      <p:pic>
        <p:nvPicPr>
          <p:cNvPr id="540" name="图片 18" descr="图片 18"/>
          <p:cNvPicPr>
            <a:picLocks noChangeAspect="1"/>
          </p:cNvPicPr>
          <p:nvPr/>
        </p:nvPicPr>
        <p:blipFill>
          <a:blip r:embed="rId2"/>
          <a:stretch>
            <a:fillRect/>
          </a:stretch>
        </p:blipFill>
        <p:spPr>
          <a:xfrm>
            <a:off x="8532521" y="46504"/>
            <a:ext cx="2164588" cy="827354"/>
          </a:xfrm>
          <a:prstGeom prst="rect">
            <a:avLst/>
          </a:prstGeom>
          <a:ln w="12700">
            <a:miter lim="400000"/>
            <a:headEnd/>
            <a:tailEnd/>
          </a:ln>
        </p:spPr>
      </p:pic>
      <p:pic>
        <p:nvPicPr>
          <p:cNvPr id="541" name="图片 2" descr="图片 2"/>
          <p:cNvPicPr>
            <a:picLocks noChangeAspect="1"/>
          </p:cNvPicPr>
          <p:nvPr/>
        </p:nvPicPr>
        <p:blipFill>
          <a:blip r:embed="rId3"/>
          <a:srcRect t="14898" b="11156"/>
          <a:stretch>
            <a:fillRect/>
          </a:stretch>
        </p:blipFill>
        <p:spPr>
          <a:xfrm>
            <a:off x="325818" y="1195393"/>
            <a:ext cx="5308570" cy="2515063"/>
          </a:xfrm>
          <a:prstGeom prst="rect">
            <a:avLst/>
          </a:prstGeom>
          <a:ln w="12700">
            <a:miter lim="400000"/>
            <a:headEnd/>
            <a:tailEnd/>
          </a:ln>
        </p:spPr>
      </p:pic>
      <p:pic>
        <p:nvPicPr>
          <p:cNvPr id="542" name="图片 3" descr="图片 3"/>
          <p:cNvPicPr>
            <a:picLocks noChangeAspect="1"/>
          </p:cNvPicPr>
          <p:nvPr/>
        </p:nvPicPr>
        <p:blipFill>
          <a:blip r:embed="rId4"/>
          <a:srcRect t="14990" b="9014"/>
          <a:stretch>
            <a:fillRect/>
          </a:stretch>
        </p:blipFill>
        <p:spPr>
          <a:xfrm>
            <a:off x="196368" y="3860282"/>
            <a:ext cx="5511261" cy="2681421"/>
          </a:xfrm>
          <a:prstGeom prst="rect">
            <a:avLst/>
          </a:prstGeom>
          <a:ln w="12700">
            <a:miter lim="400000"/>
            <a:headEnd/>
            <a:tailEnd/>
          </a:ln>
        </p:spPr>
      </p:pic>
      <p:sp>
        <p:nvSpPr>
          <p:cNvPr id="543" name="Jarmo Järvenpää CEO jarmo@istoc.io istoc.io/"/>
          <p:cNvSpPr txBox="1"/>
          <p:nvPr/>
        </p:nvSpPr>
        <p:spPr>
          <a:xfrm>
            <a:off x="10515600" y="4819015"/>
            <a:ext cx="1637030" cy="1168400"/>
          </a:xfrm>
          <a:prstGeom prst="rect">
            <a:avLst/>
          </a:prstGeom>
          <a:ln w="12700">
            <a:miter lim="400000"/>
          </a:ln>
        </p:spPr>
        <p:txBody>
          <a:bodyPr wrap="square" lIns="45719" rIns="45719">
            <a:spAutoFit/>
          </a:bodyPr>
          <a:lstStyle/>
          <a:p>
            <a:pPr>
              <a:defRPr sz="1500">
                <a:solidFill>
                  <a:srgbClr val="3B3A38"/>
                </a:solidFill>
                <a:effectLst>
                  <a:outerShdw blurRad="38100" dist="19050" dir="2700000" rotWithShape="0">
                    <a:srgbClr val="3B3A38">
                      <a:alpha val="40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latin typeface="Arial" panose="020B0604020202020204" pitchFamily="34" charset="0"/>
                <a:cs typeface="Arial" panose="020B0604020202020204" pitchFamily="34" charset="0"/>
              </a:rPr>
              <a:t>JarmoJärvenpää </a:t>
            </a:r>
          </a:p>
          <a:p>
            <a:pPr>
              <a:defRPr sz="1500">
                <a:solidFill>
                  <a:srgbClr val="3B3A38"/>
                </a:solidFill>
                <a:effectLst>
                  <a:outerShdw blurRad="38100" dist="19050" dir="2700000" rotWithShape="0">
                    <a:srgbClr val="3B3A38">
                      <a:alpha val="40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latin typeface="Arial" panose="020B0604020202020204" pitchFamily="34" charset="0"/>
                <a:cs typeface="Arial" panose="020B0604020202020204" pitchFamily="34" charset="0"/>
              </a:rPr>
              <a:t>CEO </a:t>
            </a:r>
          </a:p>
          <a:p>
            <a:pPr>
              <a:defRPr sz="1500">
                <a:solidFill>
                  <a:srgbClr val="3B3A38"/>
                </a:solidFill>
                <a:effectLst>
                  <a:outerShdw blurRad="38100" dist="19050" dir="2700000" rotWithShape="0">
                    <a:srgbClr val="3B3A38">
                      <a:alpha val="40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400">
              <a:latin typeface="Arial" panose="020B0604020202020204" pitchFamily="34" charset="0"/>
              <a:cs typeface="Arial" panose="020B0604020202020204" pitchFamily="34" charset="0"/>
            </a:endParaRPr>
          </a:p>
          <a:p>
            <a:pPr>
              <a:defRPr sz="1500">
                <a:solidFill>
                  <a:srgbClr val="3B3A38"/>
                </a:solidFill>
                <a:effectLst>
                  <a:outerShdw blurRad="38100" dist="19050" dir="2700000" rotWithShape="0">
                    <a:srgbClr val="3B3A38">
                      <a:alpha val="40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1400">
                <a:latin typeface="Arial" panose="020B0604020202020204" pitchFamily="34" charset="0"/>
                <a:cs typeface="Arial" panose="020B0604020202020204" pitchFamily="34" charset="0"/>
              </a:rPr>
              <a:t>jarmo@istoc.io</a:t>
            </a:r>
            <a:endParaRPr sz="1400">
              <a:latin typeface="Arial" panose="020B0604020202020204" pitchFamily="34" charset="0"/>
              <a:cs typeface="Arial" panose="020B0604020202020204" pitchFamily="34" charset="0"/>
            </a:endParaRPr>
          </a:p>
          <a:p>
            <a:pPr>
              <a:defRPr sz="1500">
                <a:solidFill>
                  <a:srgbClr val="3B3A38"/>
                </a:solidFill>
                <a:effectLst>
                  <a:outerShdw blurRad="38100" dist="19050" dir="2700000" rotWithShape="0">
                    <a:srgbClr val="3B3A38">
                      <a:alpha val="40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u="sng">
                <a:latin typeface="Arial" panose="020B0604020202020204" pitchFamily="34" charset="0"/>
                <a:cs typeface="Arial" panose="020B0604020202020204" pitchFamily="34" charset="0"/>
                <a:hlinkClick r:id="rId5" action="ppaction://hlinkfile"/>
              </a:rPr>
              <a:t>istoc.io/</a:t>
            </a:r>
            <a:endParaRPr sz="1400" u="sng">
              <a:latin typeface="Arial" panose="020B0604020202020204" pitchFamily="34" charset="0"/>
              <a:cs typeface="Arial" panose="020B0604020202020204" pitchFamily="34" charset="0"/>
            </a:endParaRPr>
          </a:p>
        </p:txBody>
      </p:sp>
      <p:pic>
        <p:nvPicPr>
          <p:cNvPr id="544" name="pasted-movie.png" descr="pasted-movie.png"/>
          <p:cNvPicPr>
            <a:picLocks noChangeAspect="1"/>
          </p:cNvPicPr>
          <p:nvPr/>
        </p:nvPicPr>
        <p:blipFill>
          <a:blip r:embed="rId6"/>
          <a:srcRect l="13918" r="20941" b="11776"/>
          <a:stretch>
            <a:fillRect/>
          </a:stretch>
        </p:blipFill>
        <p:spPr>
          <a:xfrm rot="21153464">
            <a:off x="8185150" y="3871595"/>
            <a:ext cx="2337435" cy="2847340"/>
          </a:xfrm>
          <a:custGeom>
            <a:avLst/>
            <a:gdLst/>
            <a:ahLst/>
            <a:cxnLst>
              <a:cxn ang="0">
                <a:pos x="wd2" y="hd2"/>
              </a:cxn>
              <a:cxn ang="5400000">
                <a:pos x="wd2" y="hd2"/>
              </a:cxn>
              <a:cxn ang="10800000">
                <a:pos x="wd2" y="hd2"/>
              </a:cxn>
              <a:cxn ang="16200000">
                <a:pos x="wd2" y="hd2"/>
              </a:cxn>
            </a:cxnLst>
            <a:rect l="0" t="0" r="r" b="b"/>
            <a:pathLst>
              <a:path w="21600" h="21600" extrusionOk="0">
                <a:moveTo>
                  <a:pt x="12110" y="1"/>
                </a:moveTo>
                <a:lnTo>
                  <a:pt x="3124" y="0"/>
                </a:lnTo>
                <a:lnTo>
                  <a:pt x="0" y="19635"/>
                </a:lnTo>
                <a:lnTo>
                  <a:pt x="18326" y="21600"/>
                </a:lnTo>
                <a:lnTo>
                  <a:pt x="21600" y="1018"/>
                </a:lnTo>
                <a:lnTo>
                  <a:pt x="12110" y="1"/>
                </a:lnTo>
                <a:close/>
              </a:path>
            </a:pathLst>
          </a:custGeom>
          <a:ln w="12700">
            <a:miter lim="400000"/>
            <a:headEnd/>
            <a:tailEnd/>
          </a:ln>
        </p:spPr>
      </p:pic>
      <p:sp>
        <p:nvSpPr>
          <p:cNvPr id="545" name="专利技术…"/>
          <p:cNvSpPr txBox="1"/>
          <p:nvPr/>
        </p:nvSpPr>
        <p:spPr>
          <a:xfrm>
            <a:off x="5777865" y="3352800"/>
            <a:ext cx="2488565" cy="2743200"/>
          </a:xfrm>
          <a:prstGeom prst="rect">
            <a:avLst/>
          </a:prstGeom>
          <a:ln w="12700">
            <a:miter lim="400000"/>
          </a:ln>
        </p:spPr>
        <p:txBody>
          <a:bodyPr wrap="square" lIns="45719" rIns="45719">
            <a:spAutoFit/>
          </a:bodyPr>
          <a:lstStyle/>
          <a:p>
            <a:pPr algn="just" defTabSz="457200">
              <a:lnSpc>
                <a:spcPct val="154000"/>
              </a:lnSpc>
              <a:defRPr sz="1500" b="1">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专利技术</a:t>
            </a:r>
          </a:p>
          <a:p>
            <a:pPr algn="just" defTabSz="457200">
              <a:lnSpc>
                <a:spcPct val="154000"/>
              </a:lnSpc>
              <a:defRPr sz="15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a:t>iSTOC 已获得专利保护，为其端到端解决方案的基本要素提供专利保护。IDA 解决方案还符合 FDA 和欧洲法规，并且符合 HIPAA 标准，从而保证了产品安全和个人身份信息的数据安全</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Google Shape;15;p1"/>
          <p:cNvSpPr txBox="1">
            <a:spLocks noGrp="1"/>
          </p:cNvSpPr>
          <p:nvPr>
            <p:ph type="sldNum" sz="quarter" idx="2"/>
          </p:nvPr>
        </p:nvSpPr>
        <p:spPr>
          <a:xfrm>
            <a:off x="11685771" y="282411"/>
            <a:ext cx="174732" cy="243801"/>
          </a:xfrm>
          <a:prstGeom prst="rect">
            <a:avLst/>
          </a:prstGeom>
        </p:spPr>
        <p:txBody>
          <a:bodyPr/>
          <a:lstStyle>
            <a:lvl1pPr algn="ctr">
              <a:defRPr sz="1000" b="1">
                <a:solidFill>
                  <a:srgbClr val="BFBFBF"/>
                </a:solidFill>
                <a:latin typeface="Montserrat"/>
                <a:ea typeface="Montserrat"/>
                <a:cs typeface="Montserrat"/>
                <a:sym typeface="Montserrat"/>
              </a:defRPr>
            </a:lvl1pPr>
          </a:lstStyle>
          <a:p>
            <a:fld id="{86CB4B4D-7CA3-9044-876B-883B54F8677D}" type="slidenum">
              <a:rPr/>
              <a:t>7</a:t>
            </a:fld>
            <a:endParaRPr/>
          </a:p>
        </p:txBody>
      </p:sp>
      <p:sp>
        <p:nvSpPr>
          <p:cNvPr id="548" name="Google Shape;90;p10"/>
          <p:cNvSpPr txBox="1"/>
          <p:nvPr/>
        </p:nvSpPr>
        <p:spPr>
          <a:xfrm>
            <a:off x="321047" y="1088174"/>
            <a:ext cx="6741791" cy="413385"/>
          </a:xfrm>
          <a:prstGeom prst="rect">
            <a:avLst/>
          </a:prstGeom>
          <a:ln w="12700">
            <a:miter lim="400000"/>
          </a:ln>
        </p:spPr>
        <p:txBody>
          <a:bodyPr lIns="22849" tIns="22849" rIns="22849" bIns="22849">
            <a:spAutoFit/>
          </a:bodyPr>
          <a:lstStyle/>
          <a:p>
            <a:pPr>
              <a:defRPr sz="2400"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atin typeface="Arial" panose="020B0604020202020204" pitchFamily="34" charset="0"/>
                <a:cs typeface="Arial" panose="020B0604020202020204" pitchFamily="34" charset="0"/>
              </a:rPr>
              <a:t>Near Real</a:t>
            </a:r>
            <a:r>
              <a:t>的视频预约和远程医疗设备解决方案</a:t>
            </a:r>
          </a:p>
        </p:txBody>
      </p:sp>
      <p:pic>
        <p:nvPicPr>
          <p:cNvPr id="549" name="Picture 3" descr="Picture 3"/>
          <p:cNvPicPr>
            <a:picLocks noChangeAspect="1"/>
          </p:cNvPicPr>
          <p:nvPr/>
        </p:nvPicPr>
        <p:blipFill>
          <a:blip r:embed="rId2"/>
          <a:stretch>
            <a:fillRect/>
          </a:stretch>
        </p:blipFill>
        <p:spPr>
          <a:xfrm>
            <a:off x="424488" y="175170"/>
            <a:ext cx="1154483" cy="778536"/>
          </a:xfrm>
          <a:prstGeom prst="rect">
            <a:avLst/>
          </a:prstGeom>
          <a:ln w="12700">
            <a:miter lim="400000"/>
            <a:headEnd/>
            <a:tailEnd/>
          </a:ln>
        </p:spPr>
      </p:pic>
      <p:sp>
        <p:nvSpPr>
          <p:cNvPr id="550" name="文本框 2"/>
          <p:cNvSpPr txBox="1"/>
          <p:nvPr/>
        </p:nvSpPr>
        <p:spPr>
          <a:xfrm>
            <a:off x="304580" y="1905135"/>
            <a:ext cx="5922842" cy="4092575"/>
          </a:xfrm>
          <a:prstGeom prst="rect">
            <a:avLst/>
          </a:prstGeom>
          <a:ln w="12700">
            <a:miter lim="400000"/>
          </a:ln>
        </p:spPr>
        <p:txBody>
          <a:bodyPr lIns="45719" rIns="45719">
            <a:spAutoFit/>
          </a:bodyPr>
          <a:lstStyle/>
          <a:p>
            <a:pP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latin typeface="Arial" panose="020B0604020202020204" pitchFamily="34" charset="0"/>
                <a:cs typeface="Arial" panose="020B0604020202020204" pitchFamily="34" charset="0"/>
              </a:rPr>
              <a:t>Near Real Ltd</a:t>
            </a:r>
            <a:r>
              <a:rPr sz="1600"/>
              <a:t>是一家芬兰健康科技公司，其使命是帮助医疗保健专业人员远程治疗患者。帮助医疗保健专业人员远程治疗患者。我们的服务是芬兰最大的医疗保健系统的一部分，利用视频、音频和远程检查设备实现安全、高质量的远程预约。</a:t>
            </a:r>
          </a:p>
          <a:p>
            <a:pPr>
              <a:defRPr>
                <a:solidFill>
                  <a:srgbClr val="3B3A38"/>
                </a:solidFill>
                <a:latin typeface="Arial" panose="020B0604020202020204"/>
                <a:ea typeface="Arial" panose="020B0604020202020204"/>
                <a:cs typeface="Arial" panose="020B0604020202020204"/>
                <a:sym typeface="Arial" panose="020B0604020202020204"/>
              </a:defRPr>
            </a:pPr>
            <a:endParaRPr sz="1600"/>
          </a:p>
          <a:p>
            <a:pP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latin typeface="Arial" panose="020B0604020202020204" pitchFamily="34" charset="0"/>
                <a:cs typeface="Arial" panose="020B0604020202020204" pitchFamily="34" charset="0"/>
              </a:rPr>
              <a:t>Near Real</a:t>
            </a:r>
            <a:r>
              <a:rPr sz="1600"/>
              <a:t>的解决方案优势如下</a:t>
            </a:r>
            <a:r>
              <a:rPr lang="zh-CN" sz="1600"/>
              <a:t>：</a:t>
            </a:r>
          </a:p>
          <a:p>
            <a:pP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600"/>
          </a:p>
          <a:p>
            <a:pPr marL="285750"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超级简单：用户友好型一键式解决方案</a:t>
            </a:r>
          </a:p>
          <a:p>
            <a:pPr marL="285750"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高质量、高可靠、高安全性</a:t>
            </a:r>
          </a:p>
          <a:p>
            <a:pPr marL="285750"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不限设备：</a:t>
            </a:r>
          </a:p>
          <a:p>
            <a:pPr marL="742950" lvl="1"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移动端 (包含安卓和iOS) 和Web端均可使用</a:t>
            </a:r>
          </a:p>
          <a:p>
            <a:pPr marL="285750"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支持屏幕共享，文件共享、屏幕录制</a:t>
            </a:r>
          </a:p>
          <a:p>
            <a:pPr marL="285750"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加密文本聊天和信息</a:t>
            </a:r>
          </a:p>
          <a:p>
            <a:pPr marL="285750" indent="-285750">
              <a:buSzPct val="100000"/>
              <a:buChar char="➢"/>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a:t>全球覆盖一体化</a:t>
            </a:r>
          </a:p>
          <a:p>
            <a:pPr>
              <a:buSzPct val="100000"/>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1600"/>
          </a:p>
          <a:p>
            <a:pPr>
              <a:buSzPct val="100000"/>
              <a:defRPr>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hlinkClick r:id="rId3" action="ppaction://hlinkfile"/>
              </a:rPr>
              <a:t>near-real.com</a:t>
            </a:r>
          </a:p>
        </p:txBody>
      </p:sp>
      <p:pic>
        <p:nvPicPr>
          <p:cNvPr id="551" name="图片 5" descr="图片 5"/>
          <p:cNvPicPr>
            <a:picLocks noChangeAspect="1"/>
          </p:cNvPicPr>
          <p:nvPr/>
        </p:nvPicPr>
        <p:blipFill>
          <a:blip r:embed="rId4"/>
          <a:stretch>
            <a:fillRect/>
          </a:stretch>
        </p:blipFill>
        <p:spPr>
          <a:xfrm>
            <a:off x="8177762" y="159070"/>
            <a:ext cx="3866265" cy="3073406"/>
          </a:xfrm>
          <a:prstGeom prst="rect">
            <a:avLst/>
          </a:prstGeom>
          <a:ln w="12700">
            <a:miter lim="400000"/>
            <a:headEnd/>
            <a:tailEnd/>
          </a:ln>
        </p:spPr>
      </p:pic>
      <p:pic>
        <p:nvPicPr>
          <p:cNvPr id="552" name="Kuva 4" descr="Kuva 4"/>
          <p:cNvPicPr>
            <a:picLocks noChangeAspect="1"/>
          </p:cNvPicPr>
          <p:nvPr/>
        </p:nvPicPr>
        <p:blipFill>
          <a:blip r:embed="rId5"/>
          <a:srcRect l="7522" t="24130" r="54224" b="24130"/>
          <a:stretch>
            <a:fillRect/>
          </a:stretch>
        </p:blipFill>
        <p:spPr>
          <a:xfrm>
            <a:off x="9870800" y="3635798"/>
            <a:ext cx="1430609" cy="1124810"/>
          </a:xfrm>
          <a:prstGeom prst="rect">
            <a:avLst/>
          </a:prstGeom>
          <a:ln w="12700">
            <a:miter lim="400000"/>
            <a:headEnd/>
            <a:tailEnd/>
          </a:ln>
        </p:spPr>
      </p:pic>
      <p:pic>
        <p:nvPicPr>
          <p:cNvPr id="553" name="pasted-movie.png" descr="pasted-movie.png"/>
          <p:cNvPicPr>
            <a:picLocks noChangeAspect="1"/>
          </p:cNvPicPr>
          <p:nvPr/>
        </p:nvPicPr>
        <p:blipFill>
          <a:blip r:embed="rId6"/>
          <a:stretch>
            <a:fillRect/>
          </a:stretch>
        </p:blipFill>
        <p:spPr>
          <a:xfrm>
            <a:off x="5517529" y="1714623"/>
            <a:ext cx="3256057" cy="5143378"/>
          </a:xfrm>
          <a:prstGeom prst="rect">
            <a:avLst/>
          </a:prstGeom>
          <a:ln w="12700">
            <a:miter lim="400000"/>
            <a:headEnd/>
            <a:tailEnd/>
          </a:ln>
        </p:spPr>
      </p:pic>
      <p:pic>
        <p:nvPicPr>
          <p:cNvPr id="554" name="Kuva 4" descr="Kuva 4"/>
          <p:cNvPicPr>
            <a:picLocks noChangeAspect="1"/>
          </p:cNvPicPr>
          <p:nvPr/>
        </p:nvPicPr>
        <p:blipFill>
          <a:blip r:embed="rId5"/>
          <a:srcRect l="43180" t="24130" r="5413" b="24130"/>
          <a:stretch>
            <a:fillRect/>
          </a:stretch>
        </p:blipFill>
        <p:spPr>
          <a:xfrm>
            <a:off x="9117634" y="4938942"/>
            <a:ext cx="2685830" cy="1571397"/>
          </a:xfrm>
          <a:prstGeom prst="rect">
            <a:avLst/>
          </a:prstGeom>
          <a:ln w="12700">
            <a:miter lim="400000"/>
            <a:headEnd/>
            <a:tailEnd/>
          </a:ln>
        </p:spPr>
      </p:pic>
      <p:sp>
        <p:nvSpPr>
          <p:cNvPr id="555" name="矩形"/>
          <p:cNvSpPr/>
          <p:nvPr/>
        </p:nvSpPr>
        <p:spPr>
          <a:xfrm>
            <a:off x="9145068" y="5628393"/>
            <a:ext cx="2630787" cy="243801"/>
          </a:xfrm>
          <a:prstGeom prst="rect">
            <a:avLst/>
          </a:prstGeom>
          <a:solidFill>
            <a:srgbClr val="000000"/>
          </a:solidFill>
          <a:ln w="12700">
            <a:miter lim="400000"/>
          </a:ln>
        </p:spPr>
        <p:txBody>
          <a:bodyPr lIns="45719" rIns="45719" anchor="ctr"/>
          <a:lstStyle/>
          <a:p>
            <a:endParaRPr/>
          </a:p>
        </p:txBody>
      </p:sp>
      <p:sp>
        <p:nvSpPr>
          <p:cNvPr id="556" name="Chief Executive Officer, CEO"/>
          <p:cNvSpPr txBox="1"/>
          <p:nvPr/>
        </p:nvSpPr>
        <p:spPr>
          <a:xfrm>
            <a:off x="9277139" y="5562444"/>
            <a:ext cx="2395220" cy="321945"/>
          </a:xfrm>
          <a:prstGeom prst="rect">
            <a:avLst/>
          </a:prstGeom>
          <a:ln w="12700">
            <a:miter lim="400000"/>
          </a:ln>
        </p:spPr>
        <p:txBody>
          <a:bodyPr wrap="none" lIns="45719" rIns="45719">
            <a:spAutoFit/>
          </a:bodyPr>
          <a:lstStyle>
            <a:lvl1pPr>
              <a:defRPr sz="1500">
                <a:solidFill>
                  <a:srgbClr val="FFFFFF"/>
                </a:solidFill>
              </a:defRPr>
            </a:lvl1pPr>
          </a:lstStyle>
          <a:p>
            <a:r>
              <a:rPr>
                <a:latin typeface="Times New Roman" panose="02020603050405020304" charset="0"/>
                <a:cs typeface="Times New Roman" panose="02020603050405020304" charset="0"/>
              </a:rPr>
              <a:t>Chief Executive Officer, CEO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Google Shape;15;p1"/>
          <p:cNvSpPr txBox="1">
            <a:spLocks noGrp="1"/>
          </p:cNvSpPr>
          <p:nvPr>
            <p:ph type="sldNum" sz="quarter" idx="2"/>
          </p:nvPr>
        </p:nvSpPr>
        <p:spPr>
          <a:xfrm>
            <a:off x="11685771" y="282411"/>
            <a:ext cx="174732" cy="243801"/>
          </a:xfrm>
          <a:prstGeom prst="rect">
            <a:avLst/>
          </a:prstGeom>
        </p:spPr>
        <p:txBody>
          <a:bodyPr/>
          <a:lstStyle>
            <a:lvl1pPr algn="ctr">
              <a:defRPr sz="1000" b="1">
                <a:solidFill>
                  <a:srgbClr val="BFBFBF"/>
                </a:solidFill>
                <a:latin typeface="Montserrat"/>
                <a:ea typeface="Montserrat"/>
                <a:cs typeface="Montserrat"/>
                <a:sym typeface="Montserrat"/>
              </a:defRPr>
            </a:lvl1pPr>
          </a:lstStyle>
          <a:p>
            <a:fld id="{86CB4B4D-7CA3-9044-876B-883B54F8677D}" type="slidenum">
              <a:rPr/>
              <a:t>8</a:t>
            </a:fld>
            <a:endParaRPr/>
          </a:p>
        </p:txBody>
      </p:sp>
      <p:pic>
        <p:nvPicPr>
          <p:cNvPr id="559" name="Google Shape;80;p10" descr="Google Shape;80;p10"/>
          <p:cNvPicPr>
            <a:picLocks noChangeAspect="1"/>
          </p:cNvPicPr>
          <p:nvPr/>
        </p:nvPicPr>
        <p:blipFill>
          <a:blip r:embed="rId3"/>
          <a:stretch>
            <a:fillRect/>
          </a:stretch>
        </p:blipFill>
        <p:spPr>
          <a:xfrm>
            <a:off x="367672" y="191803"/>
            <a:ext cx="1625601" cy="322581"/>
          </a:xfrm>
          <a:prstGeom prst="rect">
            <a:avLst/>
          </a:prstGeom>
          <a:ln w="12700">
            <a:miter lim="400000"/>
            <a:headEnd/>
            <a:tailEnd/>
          </a:ln>
        </p:spPr>
      </p:pic>
      <p:sp>
        <p:nvSpPr>
          <p:cNvPr id="560" name="Google Shape;88;p10"/>
          <p:cNvSpPr txBox="1"/>
          <p:nvPr/>
        </p:nvSpPr>
        <p:spPr>
          <a:xfrm>
            <a:off x="145815" y="1499960"/>
            <a:ext cx="6322558" cy="3336533"/>
          </a:xfrm>
          <a:prstGeom prst="rect">
            <a:avLst/>
          </a:prstGeom>
          <a:ln w="12700">
            <a:miter lim="400000"/>
          </a:ln>
        </p:spPr>
        <p:txBody>
          <a:bodyPr lIns="54350" tIns="54350" rIns="54350" bIns="54350">
            <a:spAutoFit/>
          </a:bodyPr>
          <a:lstStyle/>
          <a:p>
            <a:pPr defTabSz="457200">
              <a:lnSpc>
                <a:spcPct val="154000"/>
              </a:lnSpc>
              <a:defRPr sz="14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Neurosonic 的北欧健康技术以低频振动为基础，可激活我们的自律神经系统。</a:t>
            </a:r>
          </a:p>
          <a:p>
            <a:pPr defTabSz="457200">
              <a:lnSpc>
                <a:spcPct val="154000"/>
              </a:lnSpc>
              <a:defRPr sz="14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我们帮助人们恢复精力，提高工作效率，让他们感觉良好。</a:t>
            </a:r>
          </a:p>
          <a:p>
            <a:pPr defTabSz="457200">
              <a:lnSpc>
                <a:spcPct val="154000"/>
              </a:lnSpc>
              <a:defRPr sz="14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我们通过消除压力、改善睡眠质量和帮助快速恢复来实现这一目标。</a:t>
            </a:r>
          </a:p>
          <a:p>
            <a:pPr defTabSz="457200">
              <a:lnSpc>
                <a:spcPct val="154000"/>
              </a:lnSpc>
              <a:defRPr sz="14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a:p>
            <a:pPr defTabSz="457200">
              <a:lnSpc>
                <a:spcPct val="154000"/>
              </a:lnSpc>
              <a:defRPr sz="14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振动疗法旨在唤醒人体释放压力的自然方式。 数以百计的健康专业人士正在使用它来帮助他们的客户，数以百计的工作场所正在使用它来改善工作环境，数以千计的个人也正在使用它来让自己感觉更健康。</a:t>
            </a:r>
          </a:p>
          <a:p>
            <a:pPr defTabSz="457200">
              <a:lnSpc>
                <a:spcPct val="154000"/>
              </a:lnSpc>
              <a:defRPr sz="1400">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561" name="Google Shape;90;p10"/>
          <p:cNvSpPr txBox="1"/>
          <p:nvPr/>
        </p:nvSpPr>
        <p:spPr>
          <a:xfrm>
            <a:off x="609654" y="744680"/>
            <a:ext cx="5053711" cy="617201"/>
          </a:xfrm>
          <a:prstGeom prst="rect">
            <a:avLst/>
          </a:prstGeom>
          <a:ln w="12700">
            <a:miter lim="400000"/>
          </a:ln>
        </p:spPr>
        <p:txBody>
          <a:bodyPr lIns="22849" tIns="22849" rIns="22849" bIns="22849">
            <a:spAutoFit/>
          </a:bodyPr>
          <a:lstStyle>
            <a:lvl1pPr defTabSz="457200">
              <a:defRPr sz="3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改善睡眠，舒缓减压</a:t>
            </a:r>
          </a:p>
        </p:txBody>
      </p:sp>
      <p:sp>
        <p:nvSpPr>
          <p:cNvPr id="562" name="Google Shape;91;p10"/>
          <p:cNvSpPr/>
          <p:nvPr/>
        </p:nvSpPr>
        <p:spPr>
          <a:xfrm>
            <a:off x="29521" y="1341590"/>
            <a:ext cx="3745351" cy="46801"/>
          </a:xfrm>
          <a:prstGeom prst="rect">
            <a:avLst/>
          </a:prstGeom>
          <a:solidFill>
            <a:srgbClr val="DCC9B1"/>
          </a:solidFill>
          <a:ln w="12700">
            <a:miter lim="400000"/>
          </a:ln>
        </p:spPr>
        <p:txBody>
          <a:bodyPr lIns="0" tIns="0" rIns="0" bIns="0" anchor="ctr"/>
          <a:lstStyle/>
          <a:p>
            <a:pPr defTabSz="457200">
              <a:defRPr>
                <a:solidFill>
                  <a:srgbClr val="FFFFFF"/>
                </a:solidFill>
                <a:latin typeface="Montserrat Light"/>
                <a:ea typeface="Montserrat Light"/>
                <a:cs typeface="Montserrat Light"/>
                <a:sym typeface="Montserrat Light"/>
              </a:defRPr>
            </a:pPr>
            <a:endParaRPr/>
          </a:p>
        </p:txBody>
      </p:sp>
      <p:pic>
        <p:nvPicPr>
          <p:cNvPr id="563" name="Google Shape;94;p10" descr="Google Shape;94;p10"/>
          <p:cNvPicPr>
            <a:picLocks noChangeAspect="1"/>
          </p:cNvPicPr>
          <p:nvPr/>
        </p:nvPicPr>
        <p:blipFill>
          <a:blip r:embed="rId4"/>
          <a:srcRect r="27267"/>
          <a:stretch>
            <a:fillRect/>
          </a:stretch>
        </p:blipFill>
        <p:spPr>
          <a:xfrm>
            <a:off x="6733762" y="-13968"/>
            <a:ext cx="3033197" cy="3505777"/>
          </a:xfrm>
          <a:prstGeom prst="rect">
            <a:avLst/>
          </a:prstGeom>
          <a:ln w="12700">
            <a:miter lim="400000"/>
            <a:headEnd/>
            <a:tailEnd/>
          </a:ln>
        </p:spPr>
      </p:pic>
      <p:grpSp>
        <p:nvGrpSpPr>
          <p:cNvPr id="573" name="Group 1"/>
          <p:cNvGrpSpPr/>
          <p:nvPr/>
        </p:nvGrpSpPr>
        <p:grpSpPr>
          <a:xfrm>
            <a:off x="9610090" y="0"/>
            <a:ext cx="2580005" cy="5430520"/>
            <a:chOff x="-1" y="-1"/>
            <a:chExt cx="2580010" cy="5790150"/>
          </a:xfrm>
        </p:grpSpPr>
        <p:sp>
          <p:nvSpPr>
            <p:cNvPr id="564" name="Google Shape;81;p10"/>
            <p:cNvSpPr/>
            <p:nvPr/>
          </p:nvSpPr>
          <p:spPr>
            <a:xfrm>
              <a:off x="-1" y="-1"/>
              <a:ext cx="2580010" cy="2122976"/>
            </a:xfrm>
            <a:prstGeom prst="rect">
              <a:avLst/>
            </a:prstGeom>
            <a:solidFill>
              <a:srgbClr val="DCC9B1"/>
            </a:solidFill>
            <a:ln w="12700" cap="flat">
              <a:noFill/>
              <a:miter lim="400000"/>
            </a:ln>
            <a:effectLst/>
          </p:spPr>
          <p:txBody>
            <a:bodyPr wrap="square" lIns="0" tIns="0" rIns="0" bIns="0" numCol="1" anchor="ctr">
              <a:noAutofit/>
            </a:bodyPr>
            <a:lstStyle/>
            <a:p>
              <a:pPr algn="ctr" defTabSz="457200">
                <a:defRPr>
                  <a:solidFill>
                    <a:srgbClr val="FFFFFF"/>
                  </a:solidFill>
                </a:defRPr>
              </a:pPr>
              <a:endParaRPr/>
            </a:p>
          </p:txBody>
        </p:sp>
        <p:sp>
          <p:nvSpPr>
            <p:cNvPr id="565" name="Google Shape;82;p10"/>
            <p:cNvSpPr/>
            <p:nvPr/>
          </p:nvSpPr>
          <p:spPr>
            <a:xfrm>
              <a:off x="-1" y="2122974"/>
              <a:ext cx="2580010" cy="1879691"/>
            </a:xfrm>
            <a:prstGeom prst="rect">
              <a:avLst/>
            </a:prstGeom>
            <a:solidFill>
              <a:srgbClr val="C49F6E"/>
            </a:solidFill>
            <a:ln w="12700" cap="flat">
              <a:noFill/>
              <a:miter lim="400000"/>
            </a:ln>
            <a:effectLst/>
          </p:spPr>
          <p:txBody>
            <a:bodyPr wrap="square" lIns="0" tIns="0" rIns="0" bIns="0" numCol="1" anchor="ctr">
              <a:noAutofit/>
            </a:bodyPr>
            <a:lstStyle/>
            <a:p>
              <a:pPr algn="ctr" defTabSz="457200">
                <a:defRPr>
                  <a:solidFill>
                    <a:srgbClr val="FFFFFF"/>
                  </a:solidFill>
                </a:defRPr>
              </a:pPr>
              <a:endParaRPr/>
            </a:p>
          </p:txBody>
        </p:sp>
        <p:sp>
          <p:nvSpPr>
            <p:cNvPr id="566" name="Google Shape;83;p10"/>
            <p:cNvSpPr/>
            <p:nvPr/>
          </p:nvSpPr>
          <p:spPr>
            <a:xfrm>
              <a:off x="-1" y="3982368"/>
              <a:ext cx="2580010" cy="1807781"/>
            </a:xfrm>
            <a:prstGeom prst="rect">
              <a:avLst/>
            </a:prstGeom>
            <a:solidFill>
              <a:srgbClr val="B68545"/>
            </a:solidFill>
            <a:ln w="12700" cap="flat">
              <a:noFill/>
              <a:miter lim="400000"/>
            </a:ln>
            <a:effectLst/>
          </p:spPr>
          <p:txBody>
            <a:bodyPr wrap="square" lIns="0" tIns="0" rIns="0" bIns="0" numCol="1" anchor="ctr">
              <a:noAutofit/>
            </a:bodyPr>
            <a:lstStyle/>
            <a:p>
              <a:pPr algn="ctr" defTabSz="457200">
                <a:defRPr>
                  <a:solidFill>
                    <a:srgbClr val="FFFFFF"/>
                  </a:solidFill>
                </a:defRPr>
              </a:pPr>
              <a:endParaRPr/>
            </a:p>
          </p:txBody>
        </p:sp>
        <p:sp>
          <p:nvSpPr>
            <p:cNvPr id="567" name="Google Shape;85;p10"/>
            <p:cNvSpPr/>
            <p:nvPr/>
          </p:nvSpPr>
          <p:spPr>
            <a:xfrm>
              <a:off x="418228" y="1554362"/>
              <a:ext cx="1887400" cy="342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2849" tIns="22849" rIns="22849" bIns="22849" numCol="1" anchor="t">
              <a:spAutoFit/>
            </a:bodyPr>
            <a:lstStyle>
              <a:lvl1pPr algn="ctr" defTabSz="457200">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缓解压力</a:t>
              </a:r>
            </a:p>
          </p:txBody>
        </p:sp>
        <p:sp>
          <p:nvSpPr>
            <p:cNvPr id="568" name="Google Shape;86;p10"/>
            <p:cNvSpPr/>
            <p:nvPr/>
          </p:nvSpPr>
          <p:spPr>
            <a:xfrm>
              <a:off x="362545" y="3404530"/>
              <a:ext cx="1887400" cy="342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2849" tIns="22849" rIns="22849" bIns="22849" numCol="1" anchor="t">
              <a:spAutoFit/>
            </a:bodyPr>
            <a:lstStyle>
              <a:lvl1pPr algn="ctr" defTabSz="457200">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提高睡眠质量</a:t>
              </a:r>
            </a:p>
          </p:txBody>
        </p:sp>
        <p:sp>
          <p:nvSpPr>
            <p:cNvPr id="569" name="Google Shape;87;p10"/>
            <p:cNvSpPr/>
            <p:nvPr/>
          </p:nvSpPr>
          <p:spPr>
            <a:xfrm>
              <a:off x="418228" y="5131907"/>
              <a:ext cx="1887400" cy="342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22849" tIns="22849" rIns="22849" bIns="22849" numCol="1" anchor="t">
              <a:spAutoFit/>
            </a:bodyPr>
            <a:lstStyle>
              <a:lvl1pPr algn="ctr" defTabSz="457200">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保持平衡</a:t>
              </a:r>
            </a:p>
          </p:txBody>
        </p:sp>
        <p:pic>
          <p:nvPicPr>
            <p:cNvPr id="570" name="Google Shape;92;p10" descr="Google Shape;92;p10"/>
            <p:cNvPicPr>
              <a:picLocks noChangeAspect="1"/>
            </p:cNvPicPr>
            <p:nvPr/>
          </p:nvPicPr>
          <p:blipFill>
            <a:blip r:embed="rId5"/>
            <a:stretch>
              <a:fillRect/>
            </a:stretch>
          </p:blipFill>
          <p:spPr>
            <a:xfrm>
              <a:off x="1007106" y="373693"/>
              <a:ext cx="731418" cy="980443"/>
            </a:xfrm>
            <a:prstGeom prst="rect">
              <a:avLst/>
            </a:prstGeom>
            <a:ln w="12700" cap="flat">
              <a:noFill/>
              <a:miter lim="400000"/>
              <a:headEnd/>
              <a:tailEnd/>
            </a:ln>
            <a:effectLst/>
          </p:spPr>
        </p:pic>
        <p:pic>
          <p:nvPicPr>
            <p:cNvPr id="571" name="Google Shape;93;p10" descr="Google Shape;93;p10"/>
            <p:cNvPicPr>
              <a:picLocks noChangeAspect="1"/>
            </p:cNvPicPr>
            <p:nvPr/>
          </p:nvPicPr>
          <p:blipFill>
            <a:blip r:embed="rId6"/>
            <a:stretch>
              <a:fillRect/>
            </a:stretch>
          </p:blipFill>
          <p:spPr>
            <a:xfrm>
              <a:off x="970308" y="2370111"/>
              <a:ext cx="639392" cy="857102"/>
            </a:xfrm>
            <a:prstGeom prst="rect">
              <a:avLst/>
            </a:prstGeom>
            <a:ln w="12700" cap="flat">
              <a:noFill/>
              <a:miter lim="400000"/>
              <a:headEnd/>
              <a:tailEnd/>
            </a:ln>
            <a:effectLst/>
          </p:spPr>
        </p:pic>
        <p:pic>
          <p:nvPicPr>
            <p:cNvPr id="572" name="Google Shape;95;p10" descr="Google Shape;95;p10"/>
            <p:cNvPicPr>
              <a:picLocks noChangeAspect="1"/>
            </p:cNvPicPr>
            <p:nvPr/>
          </p:nvPicPr>
          <p:blipFill>
            <a:blip r:embed="rId7"/>
            <a:stretch>
              <a:fillRect/>
            </a:stretch>
          </p:blipFill>
          <p:spPr>
            <a:xfrm>
              <a:off x="986549" y="4125440"/>
              <a:ext cx="639392" cy="857084"/>
            </a:xfrm>
            <a:prstGeom prst="rect">
              <a:avLst/>
            </a:prstGeom>
            <a:ln w="12700" cap="flat">
              <a:noFill/>
              <a:miter lim="400000"/>
              <a:headEnd/>
              <a:tailEnd/>
            </a:ln>
            <a:effectLst/>
          </p:spPr>
        </p:pic>
      </p:grpSp>
      <p:pic>
        <p:nvPicPr>
          <p:cNvPr id="574" name="pasted-movie.png" descr="pasted-movie.png"/>
          <p:cNvPicPr>
            <a:picLocks noChangeAspect="1"/>
          </p:cNvPicPr>
          <p:nvPr/>
        </p:nvPicPr>
        <p:blipFill>
          <a:blip r:embed="rId8"/>
          <a:srcRect l="3261" r="3261"/>
          <a:stretch>
            <a:fillRect/>
          </a:stretch>
        </p:blipFill>
        <p:spPr>
          <a:xfrm>
            <a:off x="6802518" y="2743079"/>
            <a:ext cx="2835481" cy="4121215"/>
          </a:xfrm>
          <a:prstGeom prst="rect">
            <a:avLst/>
          </a:prstGeom>
          <a:ln w="12700">
            <a:miter lim="400000"/>
            <a:headEnd/>
            <a:tailEnd/>
          </a:ln>
        </p:spPr>
      </p:pic>
      <p:sp>
        <p:nvSpPr>
          <p:cNvPr id="575" name="neurosonictech.com"/>
          <p:cNvSpPr txBox="1"/>
          <p:nvPr/>
        </p:nvSpPr>
        <p:spPr>
          <a:xfrm>
            <a:off x="4071920" y="298883"/>
            <a:ext cx="1898650" cy="422910"/>
          </a:xfrm>
          <a:prstGeom prst="rect">
            <a:avLst/>
          </a:prstGeom>
          <a:ln w="12700">
            <a:miter lim="400000"/>
          </a:ln>
        </p:spPr>
        <p:txBody>
          <a:bodyPr wrap="none" lIns="45719" rIns="45719">
            <a:spAutoFit/>
          </a:bodyPr>
          <a:lstStyle>
            <a:lvl1pPr defTabSz="457200">
              <a:lnSpc>
                <a:spcPct val="154000"/>
              </a:lnSpc>
              <a:defRPr sz="1400" b="1">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u="sng">
                <a:hlinkClick r:id="rId9" action="ppaction://hlinkfile"/>
              </a:rPr>
              <a:t>neurosonictech.com</a:t>
            </a:r>
            <a:endParaRPr u="sng"/>
          </a:p>
        </p:txBody>
      </p:sp>
      <p:pic>
        <p:nvPicPr>
          <p:cNvPr id="576" name="6985436355ab8101ffa13844d90b9ca91df0384b733be7c4f612c94bde13a472.png" descr="6985436355ab8101ffa13844d90b9ca91df0384b733be7c4f612c94bde13a472.png"/>
          <p:cNvPicPr>
            <a:picLocks noChangeAspect="1"/>
          </p:cNvPicPr>
          <p:nvPr/>
        </p:nvPicPr>
        <p:blipFill>
          <a:blip r:embed="rId10"/>
          <a:srcRect l="11359" t="12102" r="10034" b="8576"/>
          <a:stretch>
            <a:fillRect/>
          </a:stretch>
        </p:blipFill>
        <p:spPr>
          <a:xfrm>
            <a:off x="3125395" y="4208055"/>
            <a:ext cx="3309874" cy="2504997"/>
          </a:xfrm>
          <a:prstGeom prst="rect">
            <a:avLst/>
          </a:prstGeom>
          <a:ln w="12700">
            <a:miter lim="400000"/>
            <a:headEnd/>
            <a:tailEnd/>
          </a:ln>
        </p:spPr>
      </p:pic>
      <p:pic>
        <p:nvPicPr>
          <p:cNvPr id="577" name="VerkkosivutuotekuvatDivaani10v_96bd9ce8-da6b-4199-ba2b-d36892bc313c_1400x.png.jpeg" descr="VerkkosivutuotekuvatDivaani10v_96bd9ce8-da6b-4199-ba2b-d36892bc313c_1400x.png.jpeg"/>
          <p:cNvPicPr>
            <a:picLocks noChangeAspect="1"/>
          </p:cNvPicPr>
          <p:nvPr/>
        </p:nvPicPr>
        <p:blipFill>
          <a:blip r:embed="rId11"/>
          <a:srcRect l="3259" t="26564" r="3259" b="27875"/>
          <a:stretch>
            <a:fillRect/>
          </a:stretch>
        </p:blipFill>
        <p:spPr>
          <a:xfrm>
            <a:off x="320528" y="4887812"/>
            <a:ext cx="2580126" cy="1257456"/>
          </a:xfrm>
          <a:prstGeom prst="rect">
            <a:avLst/>
          </a:prstGeom>
          <a:ln w="12700">
            <a:miter lim="400000"/>
            <a:headEnd/>
            <a:tailEnd/>
          </a:ln>
        </p:spPr>
      </p:pic>
      <p:sp>
        <p:nvSpPr>
          <p:cNvPr id="578" name="Juha Suoniemi CEO…"/>
          <p:cNvSpPr txBox="1"/>
          <p:nvPr/>
        </p:nvSpPr>
        <p:spPr>
          <a:xfrm>
            <a:off x="9677144" y="5159586"/>
            <a:ext cx="2361389" cy="1725295"/>
          </a:xfrm>
          <a:prstGeom prst="rect">
            <a:avLst/>
          </a:prstGeom>
          <a:ln w="12700">
            <a:miter lim="400000"/>
          </a:ln>
        </p:spPr>
        <p:txBody>
          <a:bodyPr lIns="45719" rIns="45719">
            <a:spAutoFit/>
          </a:bodyPr>
          <a:lstStyle/>
          <a:p>
            <a:pPr>
              <a:lnSpc>
                <a:spcPct val="90000"/>
              </a:lnSpc>
              <a:spcBef>
                <a:spcPts val="1000"/>
              </a:spcBef>
              <a:buClr>
                <a:srgbClr val="3B3A38"/>
              </a:buClr>
              <a:buFont typeface="Wingdings" panose="05000000000000000000"/>
              <a:defRPr sz="1700" spc="-121">
                <a:solidFill>
                  <a:srgbClr val="3B3A38"/>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solidFill>
                <a:srgbClr val="FFFFFF"/>
              </a:solidFill>
            </a:endParaRPr>
          </a:p>
          <a:p>
            <a:pPr>
              <a:lnSpc>
                <a:spcPct val="90000"/>
              </a:lnSpc>
              <a:spcBef>
                <a:spcPts val="1000"/>
              </a:spcBef>
              <a:buClr>
                <a:srgbClr val="3B3A38"/>
              </a:buClr>
              <a:buFont typeface="Wingdings" panose="05000000000000000000"/>
              <a:defRPr sz="1900" spc="-118">
                <a:latin typeface="Times New Roman" panose="02020603050405020304"/>
                <a:ea typeface="Times New Roman" panose="02020603050405020304"/>
                <a:cs typeface="Times New Roman" panose="02020603050405020304"/>
                <a:sym typeface="Times New Roman" panose="02020603050405020304"/>
              </a:defRPr>
            </a:pPr>
            <a:r>
              <a:rPr sz="1700" spc="-106">
                <a:latin typeface="Arial" panose="020B0604020202020204" pitchFamily="34" charset="0"/>
                <a:cs typeface="Arial" panose="020B0604020202020204" pitchFamily="34" charset="0"/>
              </a:rPr>
              <a:t>Juha Suoniemi </a:t>
            </a:r>
          </a:p>
          <a:p>
            <a:pPr>
              <a:lnSpc>
                <a:spcPct val="90000"/>
              </a:lnSpc>
              <a:spcBef>
                <a:spcPts val="1000"/>
              </a:spcBef>
              <a:buClr>
                <a:srgbClr val="3B3A38"/>
              </a:buClr>
              <a:buFont typeface="Wingdings" panose="05000000000000000000"/>
              <a:defRPr sz="1900" spc="-118">
                <a:latin typeface="Times New Roman" panose="02020603050405020304"/>
                <a:ea typeface="Times New Roman" panose="02020603050405020304"/>
                <a:cs typeface="Times New Roman" panose="02020603050405020304"/>
                <a:sym typeface="Times New Roman" panose="02020603050405020304"/>
              </a:defRPr>
            </a:pPr>
            <a:r>
              <a:rPr sz="1700" spc="-106">
                <a:latin typeface="Arial" panose="020B0604020202020204" pitchFamily="34" charset="0"/>
                <a:cs typeface="Arial" panose="020B0604020202020204" pitchFamily="34" charset="0"/>
              </a:rPr>
              <a:t>CEO</a:t>
            </a:r>
          </a:p>
          <a:p>
            <a:pPr>
              <a:lnSpc>
                <a:spcPct val="90000"/>
              </a:lnSpc>
              <a:spcBef>
                <a:spcPts val="1000"/>
              </a:spcBef>
              <a:buClr>
                <a:srgbClr val="3B3A38"/>
              </a:buClr>
              <a:buFont typeface="Wingdings" panose="05000000000000000000"/>
              <a:defRPr sz="1900" spc="-118">
                <a:latin typeface="Times New Roman" panose="02020603050405020304"/>
                <a:ea typeface="Times New Roman" panose="02020603050405020304"/>
                <a:cs typeface="Times New Roman" panose="02020603050405020304"/>
                <a:sym typeface="Times New Roman" panose="02020603050405020304"/>
              </a:defRPr>
            </a:pPr>
            <a:r>
              <a:rPr sz="1500" spc="-93">
                <a:latin typeface="Arial" panose="020B0604020202020204" pitchFamily="34" charset="0"/>
                <a:cs typeface="Arial" panose="020B0604020202020204" pitchFamily="34" charset="0"/>
              </a:rPr>
              <a:t>juha.suoniemi@neurosonic.fi </a:t>
            </a:r>
          </a:p>
          <a:p>
            <a:pPr>
              <a:lnSpc>
                <a:spcPct val="90000"/>
              </a:lnSpc>
              <a:spcBef>
                <a:spcPts val="1000"/>
              </a:spcBef>
              <a:buClr>
                <a:srgbClr val="3B3A38"/>
              </a:buClr>
              <a:buFont typeface="Wingdings" panose="05000000000000000000"/>
              <a:defRPr sz="1900" spc="-118">
                <a:latin typeface="Times New Roman" panose="02020603050405020304"/>
                <a:ea typeface="Times New Roman" panose="02020603050405020304"/>
                <a:cs typeface="Times New Roman" panose="02020603050405020304"/>
                <a:sym typeface="Times New Roman" panose="02020603050405020304"/>
              </a:defRPr>
            </a:pPr>
            <a:r>
              <a:rPr sz="1500" spc="-93">
                <a:latin typeface="Arial" panose="020B0604020202020204" pitchFamily="34" charset="0"/>
                <a:cs typeface="Arial" panose="020B0604020202020204" pitchFamily="34" charset="0"/>
              </a:rPr>
              <a:t>+358 40 763 9674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 name="三角形"/>
          <p:cNvSpPr/>
          <p:nvPr/>
        </p:nvSpPr>
        <p:spPr>
          <a:xfrm rot="10773152">
            <a:off x="-13970" y="-41275"/>
            <a:ext cx="12296140" cy="70586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8D849"/>
          </a:solidFill>
          <a:ln w="3175">
            <a:miter lim="400000"/>
          </a:ln>
        </p:spPr>
        <p:txBody>
          <a:bodyPr lIns="25400" tIns="25400" rIns="25400" bIns="2540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591" name="让您的中芬商务合作与落地变得更简单而有影响力"/>
          <p:cNvSpPr txBox="1"/>
          <p:nvPr/>
        </p:nvSpPr>
        <p:spPr>
          <a:xfrm>
            <a:off x="1219200" y="762000"/>
            <a:ext cx="9470390" cy="1729740"/>
          </a:xfrm>
          <a:prstGeom prst="rect">
            <a:avLst/>
          </a:prstGeom>
          <a:ln w="12700">
            <a:miter lim="400000"/>
          </a:ln>
        </p:spPr>
        <p:txBody>
          <a:bodyPr wrap="square" lIns="45719" rIns="45719">
            <a:noAutofit/>
          </a:bodyPr>
          <a:lstStyle>
            <a:lvl1pPr defTabSz="825500">
              <a:defRPr sz="6200">
                <a:solidFill>
                  <a:srgbClr val="737F8E"/>
                </a:solidFill>
                <a:latin typeface="Avenir Heavy"/>
                <a:ea typeface="Avenir Heavy"/>
                <a:cs typeface="Avenir Heavy"/>
                <a:sym typeface="Avenir Heavy"/>
              </a:defRPr>
            </a:lvl1pPr>
          </a:lstStyle>
          <a:p>
            <a:pPr algn="ctr"/>
            <a:r>
              <a:rPr sz="5400">
                <a:latin typeface="微软雅黑" panose="020B0503020204020204" charset="-122"/>
                <a:ea typeface="微软雅黑" panose="020B0503020204020204" charset="-122"/>
              </a:rPr>
              <a:t>让您的中芬商务合作与落地</a:t>
            </a:r>
          </a:p>
          <a:p>
            <a:pPr algn="ctr"/>
            <a:r>
              <a:rPr sz="5400">
                <a:latin typeface="微软雅黑" panose="020B0503020204020204" charset="-122"/>
                <a:ea typeface="微软雅黑" panose="020B0503020204020204" charset="-122"/>
              </a:rPr>
              <a:t>变得更简单而有影响力</a:t>
            </a:r>
            <a:r>
              <a:t> </a:t>
            </a:r>
          </a:p>
        </p:txBody>
      </p:sp>
      <p:sp>
        <p:nvSpPr>
          <p:cNvPr id="592" name="Lauri Tammi | 唐明…"/>
          <p:cNvSpPr txBox="1"/>
          <p:nvPr/>
        </p:nvSpPr>
        <p:spPr>
          <a:xfrm>
            <a:off x="2742898" y="3353067"/>
            <a:ext cx="6103256" cy="2321711"/>
          </a:xfrm>
          <a:prstGeom prst="rect">
            <a:avLst/>
          </a:prstGeom>
          <a:ln w="12700">
            <a:miter lim="400000"/>
          </a:ln>
        </p:spPr>
        <p:txBody>
          <a:bodyPr lIns="45719" rIns="45719"/>
          <a:lstStyle/>
          <a:p>
            <a:endParaRPr/>
          </a:p>
          <a:p>
            <a:pPr eaLnBrk="1">
              <a:lnSpc>
                <a:spcPct val="150000"/>
              </a:lnSpc>
              <a:spcAft>
                <a:spcPts val="100"/>
              </a:spcAft>
              <a:defRPr sz="2500" b="1"/>
            </a:pPr>
            <a:r>
              <a:rPr>
                <a:latin typeface="Times New Roman" panose="02020603050405020304" charset="0"/>
                <a:ea typeface="微软雅黑" panose="020B0503020204020204" charset="-122"/>
                <a:cs typeface="Times New Roman" panose="02020603050405020304" charset="0"/>
              </a:rPr>
              <a:t>Lauri Tammi </a:t>
            </a:r>
            <a:r>
              <a:rPr>
                <a:latin typeface="微软雅黑" panose="020B0503020204020204" charset="-122"/>
                <a:ea typeface="微软雅黑" panose="020B0503020204020204" charset="-122"/>
                <a:cs typeface="微软雅黑" panose="020B0503020204020204" charset="-122"/>
              </a:rPr>
              <a:t>| 唐明</a:t>
            </a:r>
          </a:p>
          <a:p>
            <a:pPr eaLnBrk="1">
              <a:lnSpc>
                <a:spcPct val="150000"/>
              </a:lnSpc>
              <a:spcAft>
                <a:spcPts val="100"/>
              </a:spcAft>
            </a:pPr>
            <a:r>
              <a:rPr>
                <a:latin typeface="微软雅黑" panose="020B0503020204020204" charset="-122"/>
                <a:ea typeface="微软雅黑" panose="020B0503020204020204" charset="-122"/>
                <a:cs typeface="微软雅黑" panose="020B0503020204020204" charset="-122"/>
              </a:rPr>
              <a:t>奥卢商务局 中国联络官 |</a:t>
            </a:r>
            <a:r>
              <a:rPr>
                <a:latin typeface="Times New Roman" panose="02020603050405020304" charset="0"/>
                <a:cs typeface="Times New Roman" panose="02020603050405020304" charset="0"/>
              </a:rPr>
              <a:t> BusinessOulu, China Liaison Officer</a:t>
            </a:r>
          </a:p>
          <a:p>
            <a:pPr eaLnBrk="1">
              <a:lnSpc>
                <a:spcPct val="150000"/>
              </a:lnSpc>
              <a:spcAft>
                <a:spcPts val="100"/>
              </a:spcAft>
            </a:pPr>
            <a:r>
              <a:rPr>
                <a:latin typeface="微软雅黑" panose="020B0503020204020204" charset="-122"/>
                <a:ea typeface="微软雅黑" panose="020B0503020204020204" charset="-122"/>
                <a:cs typeface="微软雅黑" panose="020B0503020204020204" charset="-122"/>
              </a:rPr>
              <a:t>梦路咨询 创始人 | </a:t>
            </a:r>
            <a:r>
              <a:rPr>
                <a:latin typeface="Times New Roman" panose="02020603050405020304" charset="0"/>
                <a:cs typeface="Times New Roman" panose="02020603050405020304" charset="0"/>
              </a:rPr>
              <a:t>Mingle Advisors, Founder</a:t>
            </a:r>
          </a:p>
          <a:p>
            <a:pPr eaLnBrk="1">
              <a:lnSpc>
                <a:spcPct val="150000"/>
              </a:lnSpc>
              <a:spcAft>
                <a:spcPts val="100"/>
              </a:spcAft>
            </a:pPr>
            <a:r>
              <a:rPr>
                <a:latin typeface="Times New Roman" panose="02020603050405020304" charset="0"/>
                <a:cs typeface="Times New Roman" panose="02020603050405020304" charset="0"/>
              </a:rPr>
              <a:t>+86 150 6715 7088 | lauri@mingleadvisors.com  </a:t>
            </a:r>
          </a:p>
          <a:p>
            <a:pPr eaLnBrk="1">
              <a:lnSpc>
                <a:spcPct val="150000"/>
              </a:lnSpc>
              <a:spcAft>
                <a:spcPts val="100"/>
              </a:spcAft>
            </a:pPr>
            <a:r>
              <a:rPr>
                <a:latin typeface="微软雅黑" panose="020B0503020204020204" charset="-122"/>
                <a:ea typeface="微软雅黑" panose="020B0503020204020204" charset="-122"/>
                <a:cs typeface="微软雅黑" panose="020B0503020204020204" charset="-122"/>
              </a:rPr>
              <a:t>微信</a:t>
            </a:r>
            <a:r>
              <a:rPr>
                <a:latin typeface="Times New Roman" panose="02020603050405020304" charset="0"/>
                <a:ea typeface="微软雅黑" panose="020B0503020204020204" charset="-122"/>
                <a:cs typeface="Times New Roman" panose="02020603050405020304" charset="0"/>
              </a:rPr>
              <a:t> </a:t>
            </a:r>
            <a:r>
              <a:rPr>
                <a:latin typeface="Times New Roman" panose="02020603050405020304" charset="0"/>
                <a:cs typeface="Times New Roman" panose="02020603050405020304" charset="0"/>
              </a:rPr>
              <a:t>WeChat: tangming100</a:t>
            </a:r>
          </a:p>
        </p:txBody>
      </p:sp>
      <p:pic>
        <p:nvPicPr>
          <p:cNvPr id="593" name="Kuvan paikkamerkki 4" descr="Kuvan paikkamerkki 4"/>
          <p:cNvPicPr>
            <a:picLocks noChangeAspect="1"/>
          </p:cNvPicPr>
          <p:nvPr/>
        </p:nvPicPr>
        <p:blipFill>
          <a:blip r:embed="rId2"/>
          <a:srcRect l="6405" t="2562" r="8673" b="13819"/>
          <a:stretch>
            <a:fillRect/>
          </a:stretch>
        </p:blipFill>
        <p:spPr>
          <a:xfrm>
            <a:off x="366703" y="3682727"/>
            <a:ext cx="1944688" cy="2424113"/>
          </a:xfrm>
          <a:custGeom>
            <a:avLst/>
            <a:gdLst/>
            <a:ahLst/>
            <a:cxnLst>
              <a:cxn ang="0">
                <a:pos x="wd2" y="hd2"/>
              </a:cxn>
              <a:cxn ang="5400000">
                <a:pos x="wd2" y="hd2"/>
              </a:cxn>
              <a:cxn ang="10800000">
                <a:pos x="wd2" y="hd2"/>
              </a:cxn>
              <a:cxn ang="16200000">
                <a:pos x="wd2" y="hd2"/>
              </a:cxn>
            </a:cxnLst>
            <a:rect l="0" t="0" r="r" b="b"/>
            <a:pathLst>
              <a:path w="21600" h="21600" extrusionOk="0">
                <a:moveTo>
                  <a:pt x="3601" y="0"/>
                </a:moveTo>
                <a:cubicBezTo>
                  <a:pt x="1613" y="0"/>
                  <a:pt x="0" y="1612"/>
                  <a:pt x="0" y="3600"/>
                </a:cubicBezTo>
                <a:lnTo>
                  <a:pt x="0" y="21600"/>
                </a:lnTo>
                <a:lnTo>
                  <a:pt x="17999" y="21600"/>
                </a:lnTo>
                <a:cubicBezTo>
                  <a:pt x="19987" y="21600"/>
                  <a:pt x="21600" y="19988"/>
                  <a:pt x="21600" y="18000"/>
                </a:cubicBezTo>
                <a:lnTo>
                  <a:pt x="21600" y="0"/>
                </a:lnTo>
                <a:lnTo>
                  <a:pt x="3601" y="0"/>
                </a:lnTo>
                <a:close/>
              </a:path>
            </a:pathLst>
          </a:custGeom>
          <a:ln w="12700">
            <a:miter lim="400000"/>
            <a:headEnd/>
            <a:tailEnd/>
          </a:ln>
        </p:spPr>
      </p:pic>
      <p:pic>
        <p:nvPicPr>
          <p:cNvPr id="594" name="pasted-movie.png" descr="pasted-movie.png"/>
          <p:cNvPicPr>
            <a:picLocks noChangeAspect="1"/>
          </p:cNvPicPr>
          <p:nvPr/>
        </p:nvPicPr>
        <p:blipFill>
          <a:blip r:embed="rId3"/>
          <a:srcRect l="7175" t="6744" r="7175" b="13806"/>
          <a:stretch>
            <a:fillRect/>
          </a:stretch>
        </p:blipFill>
        <p:spPr>
          <a:xfrm>
            <a:off x="9372544" y="3683175"/>
            <a:ext cx="1978691" cy="2424098"/>
          </a:xfrm>
          <a:prstGeom prst="rect">
            <a:avLst/>
          </a:prstGeom>
          <a:ln w="12700">
            <a:miter lim="400000"/>
            <a:headEnd/>
            <a:tailEnd/>
          </a:ln>
        </p:spPr>
      </p:pic>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JkNGRlYzU4NTkzYjY4M2EzMzc2OTJjOTFkZDMxNTMifQ=="/>
</p:tagLst>
</file>

<file path=ppt/theme/theme1.xml><?xml version="1.0" encoding="utf-8"?>
<a:theme xmlns:a="http://schemas.openxmlformats.org/drawingml/2006/main" name="16_Mukautettu suunnittelumalli">
  <a:themeElements>
    <a:clrScheme name="16_Mukautettu suunnittelumalli">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6_Mukautettu suunnittelumalli">
      <a:majorFont>
        <a:latin typeface="Helvetica"/>
        <a:ea typeface="Helvetica"/>
        <a:cs typeface="Helvetica"/>
      </a:majorFont>
      <a:minorFont>
        <a:latin typeface="Calibri"/>
        <a:ea typeface="Calibri"/>
        <a:cs typeface="Calibri"/>
      </a:minorFont>
    </a:fontScheme>
    <a:fmtScheme name="16_Mukautettu suunnittelumall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Mukautettu suunnittelumalli">
  <a:themeElements>
    <a:clrScheme name="16_Mukautettu suunnittelumalli">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6_Mukautettu suunnittelumalli">
      <a:majorFont>
        <a:latin typeface="Helvetica"/>
        <a:ea typeface="Helvetica"/>
        <a:cs typeface="Helvetica"/>
      </a:majorFont>
      <a:minorFont>
        <a:latin typeface="Calibri"/>
        <a:ea typeface="Calibri"/>
        <a:cs typeface="Calibri"/>
      </a:minorFont>
    </a:fontScheme>
    <a:fmtScheme name="16_Mukautettu suunnittelumall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802</Words>
  <Application>Microsoft Office PowerPoint</Application>
  <PresentationFormat>宽屏</PresentationFormat>
  <Paragraphs>135</Paragraphs>
  <Slides>9</Slides>
  <Notes>3</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9</vt:i4>
      </vt:variant>
    </vt:vector>
  </HeadingPairs>
  <TitlesOfParts>
    <vt:vector size="26" baseType="lpstr">
      <vt:lpstr>Avenir Heavy</vt:lpstr>
      <vt:lpstr>DIN Alternate Bold</vt:lpstr>
      <vt:lpstr>Helvetica Neue Medium</vt:lpstr>
      <vt:lpstr>Montserrat</vt:lpstr>
      <vt:lpstr>Montserrat Light</vt:lpstr>
      <vt:lpstr>Playfair Display SemiBold</vt:lpstr>
      <vt:lpstr>Raleway</vt:lpstr>
      <vt:lpstr>Segoe UI Black</vt:lpstr>
      <vt:lpstr>微软雅黑</vt:lpstr>
      <vt:lpstr>Arial</vt:lpstr>
      <vt:lpstr>Calibri</vt:lpstr>
      <vt:lpstr>Calibri Light</vt:lpstr>
      <vt:lpstr>Helvetica</vt:lpstr>
      <vt:lpstr>Segoe UI</vt:lpstr>
      <vt:lpstr>Times New Roman</vt:lpstr>
      <vt:lpstr>Wingdings</vt:lpstr>
      <vt:lpstr>16_Mukautettu suunnittelumalli</vt:lpstr>
      <vt:lpstr>PowerPoint 演示文稿</vt:lpstr>
      <vt:lpstr>PowerPoint 演示文稿</vt:lpstr>
      <vt:lpstr>PowerPoint 演示文稿</vt:lpstr>
      <vt:lpstr>PowerPoint 演示文稿</vt:lpstr>
      <vt:lpstr>ProWellness 健康解决方案</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Xiawei Wei</dc:creator>
  <cp:lastModifiedBy>hxdengshaoxiong</cp:lastModifiedBy>
  <cp:revision>7</cp:revision>
  <dcterms:created xsi:type="dcterms:W3CDTF">2024-04-14T05:33:00Z</dcterms:created>
  <dcterms:modified xsi:type="dcterms:W3CDTF">2024-04-23T09:42:37Z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735A98568C0048608F33C1B286003FF8_13</vt:lpwstr>
  </property>
  <property fmtid="{D5CDD505-2E9C-101B-9397-08002B2CF9AE}" pid="3" name="KSOProductBuildVer">
    <vt:lpwstr>2052-12.1.0.16729</vt:lpwstr>
  </property>
</Properties>
</file>